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y="6858000" cx="9144000"/>
  <p:notesSz cx="7315200" cy="9601200"/>
  <p:embeddedFontLst>
    <p:embeddedFont>
      <p:font typeface="Caveat"/>
      <p:regular r:id="rId30"/>
      <p:bold r:id="rId31"/>
    </p:embeddedFont>
    <p:embeddedFont>
      <p:font typeface="Tahoma"/>
      <p:regular r:id="rId32"/>
      <p:bold r:id="rId33"/>
    </p:embeddedFont>
    <p:embeddedFont>
      <p:font typeface="Maven Pro"/>
      <p:regular r:id="rId34"/>
      <p:bold r:id="rId35"/>
    </p:embeddedFont>
    <p:embeddedFont>
      <p:font typeface="EB Garamond"/>
      <p:regular r:id="rId36"/>
      <p:bold r:id="rId37"/>
      <p:italic r:id="rId38"/>
      <p:boldItalic r:id="rId39"/>
    </p:embeddedFont>
    <p:embeddedFont>
      <p:font typeface="Pacifico"/>
      <p:regular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Pacifico-regular.fntdata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Caveat-bold.fntdata"/><Relationship Id="rId30" Type="http://schemas.openxmlformats.org/officeDocument/2006/relationships/font" Target="fonts/Caveat-regular.fntdata"/><Relationship Id="rId11" Type="http://schemas.openxmlformats.org/officeDocument/2006/relationships/slide" Target="slides/slide7.xml"/><Relationship Id="rId33" Type="http://schemas.openxmlformats.org/officeDocument/2006/relationships/font" Target="fonts/Tahoma-bold.fntdata"/><Relationship Id="rId10" Type="http://schemas.openxmlformats.org/officeDocument/2006/relationships/slide" Target="slides/slide6.xml"/><Relationship Id="rId32" Type="http://schemas.openxmlformats.org/officeDocument/2006/relationships/font" Target="fonts/Tahoma-regular.fntdata"/><Relationship Id="rId13" Type="http://schemas.openxmlformats.org/officeDocument/2006/relationships/slide" Target="slides/slide9.xml"/><Relationship Id="rId35" Type="http://schemas.openxmlformats.org/officeDocument/2006/relationships/font" Target="fonts/MavenPro-bold.fntdata"/><Relationship Id="rId12" Type="http://schemas.openxmlformats.org/officeDocument/2006/relationships/slide" Target="slides/slide8.xml"/><Relationship Id="rId34" Type="http://schemas.openxmlformats.org/officeDocument/2006/relationships/font" Target="fonts/MavenPro-regular.fntdata"/><Relationship Id="rId15" Type="http://schemas.openxmlformats.org/officeDocument/2006/relationships/slide" Target="slides/slide11.xml"/><Relationship Id="rId37" Type="http://schemas.openxmlformats.org/officeDocument/2006/relationships/font" Target="fonts/EBGaramond-bold.fntdata"/><Relationship Id="rId14" Type="http://schemas.openxmlformats.org/officeDocument/2006/relationships/slide" Target="slides/slide10.xml"/><Relationship Id="rId36" Type="http://schemas.openxmlformats.org/officeDocument/2006/relationships/font" Target="fonts/EBGaramond-regular.fntdata"/><Relationship Id="rId17" Type="http://schemas.openxmlformats.org/officeDocument/2006/relationships/slide" Target="slides/slide13.xml"/><Relationship Id="rId39" Type="http://schemas.openxmlformats.org/officeDocument/2006/relationships/font" Target="fonts/EBGaramond-boldItalic.fntdata"/><Relationship Id="rId16" Type="http://schemas.openxmlformats.org/officeDocument/2006/relationships/slide" Target="slides/slide12.xml"/><Relationship Id="rId38" Type="http://schemas.openxmlformats.org/officeDocument/2006/relationships/font" Target="fonts/EBGaramond-italic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3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 txBox="1"/>
          <p:nvPr>
            <p:ph idx="11" type="ftr"/>
          </p:nvPr>
        </p:nvSpPr>
        <p:spPr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3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Python Programming, 3/e</a:t>
            </a:r>
            <a:endParaRPr/>
          </a:p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3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0" name="Shape 180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5" name="Shape 215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Shape 250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Shape 251"/>
          <p:cNvSpPr txBox="1"/>
          <p:nvPr>
            <p:ph idx="12" type="sldNum"/>
          </p:nvPr>
        </p:nvSpPr>
        <p:spPr>
          <a:xfrm>
            <a:off x="4144963" y="9121775"/>
            <a:ext cx="3170100" cy="479400"/>
          </a:xfrm>
          <a:prstGeom prst="rect">
            <a:avLst/>
          </a:prstGeom>
        </p:spPr>
        <p:txBody>
          <a:bodyPr anchorCtr="0" anchor="b" bIns="48325" lIns="96650" spcFirstLastPara="1" rIns="96650" wrap="square" tIns="483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5" name="Shape 265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2" name="Shape 272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9" name="Shape 279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1257300" y="720725"/>
            <a:ext cx="4800600" cy="360045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x="1257300" y="720725"/>
            <a:ext cx="4800600" cy="36006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974725" y="4560888"/>
            <a:ext cx="5365800" cy="4319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8325" lIns="96650" spcFirstLastPara="1" rIns="96650" wrap="square" tIns="483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 type="title">
  <p:cSld name="Title Slide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Shape 23"/>
          <p:cNvGrpSpPr/>
          <p:nvPr/>
        </p:nvGrpSpPr>
        <p:grpSpPr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4" name="Shape 24"/>
            <p:cNvGrpSpPr/>
            <p:nvPr/>
          </p:nvGrpSpPr>
          <p:grpSpPr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25" name="Shape 25"/>
              <p:cNvSpPr/>
              <p:nvPr/>
            </p:nvSpPr>
            <p:spPr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 cap="none" strike="noStrik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6" name="Shape 26"/>
              <p:cNvSpPr/>
              <p:nvPr/>
            </p:nvSpPr>
            <p:spPr>
              <a:xfrm>
                <a:off x="1056" y="336"/>
                <a:ext cx="288" cy="432"/>
              </a:xfrm>
              <a:prstGeom prst="rect">
                <a:avLst/>
              </a:prstGeom>
              <a:gradFill>
                <a:gsLst>
                  <a:gs pos="0">
                    <a:schemeClr val="folHlink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 cap="none" strike="noStrik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grpSp>
          <p:nvGrpSpPr>
            <p:cNvPr id="27" name="Shape 27"/>
            <p:cNvGrpSpPr/>
            <p:nvPr/>
          </p:nvGrpSpPr>
          <p:grpSpPr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28" name="Shape 28"/>
              <p:cNvSpPr/>
              <p:nvPr/>
            </p:nvSpPr>
            <p:spPr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 cap="none" strike="noStrik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  <p:sp>
            <p:nvSpPr>
              <p:cNvPr id="29" name="Shape 29"/>
              <p:cNvSpPr/>
              <p:nvPr/>
            </p:nvSpPr>
            <p:spPr>
              <a:xfrm>
                <a:off x="1248" y="2640"/>
                <a:ext cx="336" cy="432"/>
              </a:xfrm>
              <a:prstGeom prst="rect">
                <a:avLst/>
              </a:prstGeom>
              <a:gradFill>
                <a:gsLst>
                  <a:gs pos="0">
                    <a:schemeClr val="accent2"/>
                  </a:gs>
                  <a:gs pos="100000">
                    <a:schemeClr val="lt1"/>
                  </a:gs>
                </a:gsLst>
                <a:lin ang="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2400" u="none" cap="none" strike="noStrike">
                  <a:solidFill>
                    <a:schemeClr val="dk1"/>
                  </a:solidFill>
                  <a:latin typeface="Tahoma"/>
                  <a:ea typeface="Tahoma"/>
                  <a:cs typeface="Tahoma"/>
                  <a:sym typeface="Tahoma"/>
                </a:endParaRPr>
              </a:p>
            </p:txBody>
          </p:sp>
        </p:grpSp>
        <p:sp>
          <p:nvSpPr>
            <p:cNvPr id="30" name="Shape 30"/>
            <p:cNvSpPr/>
            <p:nvPr/>
          </p:nvSpPr>
          <p:spPr>
            <a:xfrm>
              <a:off x="0" y="1824"/>
              <a:ext cx="353" cy="266"/>
            </a:xfrm>
            <a:prstGeom prst="rect">
              <a:avLst/>
            </a:prstGeom>
            <a:gradFill>
              <a:gsLst>
                <a:gs pos="0">
                  <a:schemeClr val="lt1"/>
                </a:gs>
                <a:gs pos="100000">
                  <a:schemeClr val="hlink"/>
                </a:gs>
              </a:gsLst>
              <a:lin ang="189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1" name="Shape 31"/>
            <p:cNvSpPr/>
            <p:nvPr/>
          </p:nvSpPr>
          <p:spPr>
            <a:xfrm>
              <a:off x="400" y="1536"/>
              <a:ext cx="20" cy="663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32" name="Shape 32"/>
            <p:cNvSpPr/>
            <p:nvPr/>
          </p:nvSpPr>
          <p:spPr>
            <a:xfrm flipH="1" rot="10800000">
              <a:off x="199" y="2054"/>
              <a:ext cx="5476" cy="35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chemeClr val="lt1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33" name="Shape 33"/>
          <p:cNvSpPr txBox="1"/>
          <p:nvPr>
            <p:ph type="ctrTitle"/>
          </p:nvPr>
        </p:nvSpPr>
        <p:spPr>
          <a:xfrm>
            <a:off x="990600" y="1828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1920"/>
              <a:buNone/>
              <a:defRPr i="0" sz="3200" u="none" cap="none" strike="noStrike">
                <a:solidFill>
                  <a:schemeClr val="dk1"/>
                </a:solidFill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5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68580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i="0" sz="4400" u="none" cap="none" strike="noStrike">
                <a:solidFill>
                  <a:schemeClr val="dk2"/>
                </a:solidFill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 rot="5400000">
            <a:off x="3011488" y="188913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052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1920"/>
              <a:buChar char="■"/>
              <a:defRPr i="0" sz="3200" u="none" cap="none" strike="noStrike">
                <a:solidFill>
                  <a:schemeClr val="dk1"/>
                </a:solidFill>
              </a:defRPr>
            </a:lvl1pPr>
            <a:lvl2pPr indent="-32639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540"/>
              <a:buChar char="■"/>
              <a:defRPr i="0" sz="2800" u="none" cap="none" strike="noStrike">
                <a:solidFill>
                  <a:schemeClr val="dk1"/>
                </a:solidFill>
              </a:defRPr>
            </a:lvl2pPr>
            <a:lvl3pPr indent="-3048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200"/>
              <a:buChar char="■"/>
              <a:defRPr i="0" sz="2400" u="none" cap="none" strike="noStrike">
                <a:solidFill>
                  <a:schemeClr val="dk1"/>
                </a:solidFill>
              </a:defRPr>
            </a:lvl3pPr>
            <a:lvl4pPr indent="-29845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 i="0" sz="2000" u="none" cap="none" strike="noStrike">
                <a:solidFill>
                  <a:schemeClr val="dk1"/>
                </a:solidFill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5222082" y="2399507"/>
            <a:ext cx="5514975" cy="19510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i="0" sz="4400" u="none" cap="none" strike="noStrike">
                <a:solidFill>
                  <a:schemeClr val="dk2"/>
                </a:solidFill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1243806" y="524670"/>
            <a:ext cx="5514975" cy="57007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052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1920"/>
              <a:buChar char="■"/>
              <a:defRPr i="0" sz="3200" u="none" cap="none" strike="noStrike">
                <a:solidFill>
                  <a:schemeClr val="dk1"/>
                </a:solidFill>
              </a:defRPr>
            </a:lvl1pPr>
            <a:lvl2pPr indent="-32639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540"/>
              <a:buChar char="■"/>
              <a:defRPr i="0" sz="2800" u="none" cap="none" strike="noStrike">
                <a:solidFill>
                  <a:schemeClr val="dk1"/>
                </a:solidFill>
              </a:defRPr>
            </a:lvl2pPr>
            <a:lvl3pPr indent="-3048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200"/>
              <a:buChar char="■"/>
              <a:defRPr i="0" sz="2400" u="none" cap="none" strike="noStrike">
                <a:solidFill>
                  <a:schemeClr val="dk1"/>
                </a:solidFill>
              </a:defRPr>
            </a:lvl3pPr>
            <a:lvl4pPr indent="-29845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 i="0" sz="2000" u="none" cap="none" strike="noStrike">
                <a:solidFill>
                  <a:schemeClr val="dk1"/>
                </a:solidFill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Font typeface="EB Garamond"/>
              <a:buNone/>
              <a:defRPr i="0" sz="4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052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1920"/>
              <a:buFont typeface="Maven Pro"/>
              <a:buChar char="■"/>
              <a:defRPr i="0" sz="32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indent="-32639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540"/>
              <a:buFont typeface="Maven Pro"/>
              <a:buChar char="■"/>
              <a:defRPr i="0" sz="28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indent="-3048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Maven Pro"/>
              <a:buChar char="■"/>
              <a:defRPr i="0" sz="24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indent="-29845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Maven Pro"/>
              <a:buChar char="■"/>
              <a:defRPr i="0" sz="20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Maven Pro"/>
              <a:buChar char="■"/>
              <a:defRPr i="0" sz="20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Maven Pro"/>
              <a:buChar char="■"/>
              <a:defRPr i="0" sz="20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Maven Pro"/>
              <a:buChar char="■"/>
              <a:defRPr i="0" sz="20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Maven Pro"/>
              <a:buChar char="■"/>
              <a:defRPr i="0" sz="20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Maven Pro"/>
              <a:buChar char="■"/>
              <a:defRPr i="0" sz="20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1182688" y="2017713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3528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1680"/>
              <a:buChar char="■"/>
              <a:defRPr i="0" sz="2800" u="none" cap="none" strike="noStrike">
                <a:solidFill>
                  <a:schemeClr val="dk1"/>
                </a:solidFill>
              </a:defRPr>
            </a:lvl1pPr>
            <a:lvl2pPr indent="-3124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320"/>
              <a:buChar char="■"/>
              <a:defRPr i="0" sz="2400" u="none" cap="none" strike="noStrike">
                <a:solidFill>
                  <a:schemeClr val="dk1"/>
                </a:solidFill>
              </a:defRPr>
            </a:lvl2pPr>
            <a:lvl3pPr indent="-2921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3pPr>
            <a:lvl4pPr indent="-291464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990"/>
              <a:buChar char="■"/>
              <a:defRPr i="0" sz="1800" u="none" cap="none" strike="noStrike">
                <a:solidFill>
                  <a:schemeClr val="dk1"/>
                </a:solidFill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Char char="■"/>
              <a:defRPr i="0" sz="1800" u="none" cap="none" strike="noStrike">
                <a:solidFill>
                  <a:schemeClr val="dk1"/>
                </a:solidFill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Char char="■"/>
              <a:defRPr i="0" sz="1800" u="none" cap="none" strike="noStrike">
                <a:solidFill>
                  <a:schemeClr val="dk1"/>
                </a:solidFill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Char char="■"/>
              <a:defRPr i="0" sz="1800" u="none" cap="none" strike="noStrike">
                <a:solidFill>
                  <a:schemeClr val="dk1"/>
                </a:solidFill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Char char="■"/>
              <a:defRPr i="0" sz="1800" u="none" cap="none" strike="noStrike">
                <a:solidFill>
                  <a:schemeClr val="dk1"/>
                </a:solidFill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Char char="■"/>
              <a:defRPr i="0" sz="18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5145088" y="2017713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3528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ts val="1680"/>
              <a:buChar char="■"/>
              <a:defRPr i="0" sz="2800" u="none" cap="none" strike="noStrike">
                <a:solidFill>
                  <a:schemeClr val="dk1"/>
                </a:solidFill>
              </a:defRPr>
            </a:lvl1pPr>
            <a:lvl2pPr indent="-3124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320"/>
              <a:buChar char="■"/>
              <a:defRPr i="0" sz="2400" u="none" cap="none" strike="noStrike">
                <a:solidFill>
                  <a:schemeClr val="dk1"/>
                </a:solidFill>
              </a:defRPr>
            </a:lvl2pPr>
            <a:lvl3pPr indent="-2921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3pPr>
            <a:lvl4pPr indent="-291464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990"/>
              <a:buChar char="■"/>
              <a:defRPr i="0" sz="1800" u="none" cap="none" strike="noStrike">
                <a:solidFill>
                  <a:schemeClr val="dk1"/>
                </a:solidFill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Char char="■"/>
              <a:defRPr i="0" sz="1800" u="none" cap="none" strike="noStrike">
                <a:solidFill>
                  <a:schemeClr val="dk1"/>
                </a:solidFill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Char char="■"/>
              <a:defRPr i="0" sz="1800" u="none" cap="none" strike="noStrike">
                <a:solidFill>
                  <a:schemeClr val="dk1"/>
                </a:solidFill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Char char="■"/>
              <a:defRPr i="0" sz="1800" u="none" cap="none" strike="noStrike">
                <a:solidFill>
                  <a:schemeClr val="dk1"/>
                </a:solidFill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Char char="■"/>
              <a:defRPr i="0" sz="1800" u="none" cap="none" strike="noStrike">
                <a:solidFill>
                  <a:schemeClr val="dk1"/>
                </a:solidFill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Char char="■"/>
              <a:defRPr i="0" sz="18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SzPts val="1920"/>
              <a:buNone/>
              <a:defRPr i="0" sz="2000" u="none" cap="none" strike="noStrike">
                <a:solidFill>
                  <a:schemeClr val="dk1"/>
                </a:solidFill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1540"/>
              <a:buNone/>
              <a:defRPr i="0" sz="1800" u="none" cap="none" strike="noStrike">
                <a:solidFill>
                  <a:schemeClr val="dk1"/>
                </a:solidFill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folHlink"/>
              </a:buClr>
              <a:buSzPts val="1200"/>
              <a:buNone/>
              <a:defRPr i="0" sz="1600" u="none" cap="none" strike="noStrike">
                <a:solidFill>
                  <a:schemeClr val="dk1"/>
                </a:solidFill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SzPts val="1100"/>
              <a:buNone/>
              <a:defRPr i="0" sz="1400" u="none" cap="none" strike="noStrike">
                <a:solidFill>
                  <a:schemeClr val="dk1"/>
                </a:solidFill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1400" u="none" cap="none" strike="noStrike">
                <a:solidFill>
                  <a:schemeClr val="dk1"/>
                </a:solidFill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1400" u="none" cap="none" strike="noStrike">
                <a:solidFill>
                  <a:schemeClr val="dk1"/>
                </a:solidFill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1400" u="none" cap="none" strike="noStrike">
                <a:solidFill>
                  <a:schemeClr val="dk1"/>
                </a:solidFill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1400" u="none" cap="none" strike="noStrike">
                <a:solidFill>
                  <a:schemeClr val="dk1"/>
                </a:solidFill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14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i="0" sz="4400" u="none" cap="none" strike="noStrike">
                <a:solidFill>
                  <a:schemeClr val="dk2"/>
                </a:solidFill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Font typeface="EB Garamond"/>
              <a:buNone/>
              <a:defRPr i="0" sz="4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Font typeface="EB Garamond"/>
              <a:buNone/>
              <a:defRPr i="0" sz="4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Font typeface="EB Garamond"/>
              <a:buNone/>
              <a:defRPr i="0" sz="4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Font typeface="EB Garamond"/>
              <a:buNone/>
              <a:defRPr i="0" sz="4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Font typeface="EB Garamond"/>
              <a:buNone/>
              <a:defRPr i="0" sz="4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Font typeface="EB Garamond"/>
              <a:buNone/>
              <a:defRPr i="0" sz="4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Font typeface="EB Garamond"/>
              <a:buNone/>
              <a:defRPr i="0" sz="4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Font typeface="EB Garamond"/>
              <a:buNone/>
              <a:defRPr i="0" sz="4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920"/>
              <a:buNone/>
              <a:defRPr b="1" i="0" sz="2400" u="none" cap="none" strike="noStrike">
                <a:solidFill>
                  <a:schemeClr val="dk1"/>
                </a:solidFill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540"/>
              <a:buNone/>
              <a:defRPr b="1" i="0" sz="2000" u="none" cap="none" strike="noStrike">
                <a:solidFill>
                  <a:schemeClr val="dk1"/>
                </a:solidFill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folHlink"/>
              </a:buClr>
              <a:buSzPts val="1200"/>
              <a:buNone/>
              <a:defRPr b="1" i="0" sz="1800" u="none" cap="none" strike="noStrike">
                <a:solidFill>
                  <a:schemeClr val="dk1"/>
                </a:solidFill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00"/>
              <a:buNone/>
              <a:defRPr b="1" i="0" sz="1600" u="none" cap="none" strike="noStrike">
                <a:solidFill>
                  <a:schemeClr val="dk1"/>
                </a:solidFill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b="1" i="0" sz="1600" u="none" cap="none" strike="noStrike">
                <a:solidFill>
                  <a:schemeClr val="dk1"/>
                </a:solidFill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b="1" i="0" sz="1600" u="none" cap="none" strike="noStrike">
                <a:solidFill>
                  <a:schemeClr val="dk1"/>
                </a:solidFill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b="1" i="0" sz="1600" u="none" cap="none" strike="noStrike">
                <a:solidFill>
                  <a:schemeClr val="dk1"/>
                </a:solidFill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b="1" i="0" sz="1600" u="none" cap="none" strike="noStrike">
                <a:solidFill>
                  <a:schemeClr val="dk1"/>
                </a:solidFill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b="1" i="0" sz="16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2004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440"/>
              <a:buChar char="■"/>
              <a:defRPr i="0" sz="2400" u="none" cap="none" strike="noStrike">
                <a:solidFill>
                  <a:schemeClr val="dk1"/>
                </a:solidFill>
              </a:defRPr>
            </a:lvl1pPr>
            <a:lvl2pPr indent="-2984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100"/>
              <a:buChar char="■"/>
              <a:defRPr i="0" sz="2000" u="none" cap="none" strike="noStrike">
                <a:solidFill>
                  <a:schemeClr val="dk1"/>
                </a:solidFill>
              </a:defRPr>
            </a:lvl2pPr>
            <a:lvl3pPr indent="-28575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folHlink"/>
              </a:buClr>
              <a:buSzPts val="900"/>
              <a:buChar char="■"/>
              <a:defRPr i="0" sz="1800" u="none" cap="none" strike="noStrike">
                <a:solidFill>
                  <a:schemeClr val="dk1"/>
                </a:solidFill>
              </a:defRPr>
            </a:lvl3pPr>
            <a:lvl4pPr indent="-28448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880"/>
              <a:buChar char="■"/>
              <a:defRPr i="0" sz="1600" u="none" cap="none" strike="noStrike">
                <a:solidFill>
                  <a:schemeClr val="dk1"/>
                </a:solidFill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■"/>
              <a:defRPr i="0" sz="1600" u="none" cap="none" strike="noStrike">
                <a:solidFill>
                  <a:schemeClr val="dk1"/>
                </a:solidFill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■"/>
              <a:defRPr i="0" sz="1600" u="none" cap="none" strike="noStrike">
                <a:solidFill>
                  <a:schemeClr val="dk1"/>
                </a:solidFill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■"/>
              <a:defRPr i="0" sz="1600" u="none" cap="none" strike="noStrike">
                <a:solidFill>
                  <a:schemeClr val="dk1"/>
                </a:solidFill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■"/>
              <a:defRPr i="0" sz="1600" u="none" cap="none" strike="noStrike">
                <a:solidFill>
                  <a:schemeClr val="dk1"/>
                </a:solidFill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■"/>
              <a:defRPr i="0" sz="16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920"/>
              <a:buNone/>
              <a:defRPr b="1" i="0" sz="2400" u="none" cap="none" strike="noStrike">
                <a:solidFill>
                  <a:schemeClr val="dk1"/>
                </a:solidFill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540"/>
              <a:buNone/>
              <a:defRPr b="1" i="0" sz="2000" u="none" cap="none" strike="noStrike">
                <a:solidFill>
                  <a:schemeClr val="dk1"/>
                </a:solidFill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folHlink"/>
              </a:buClr>
              <a:buSzPts val="1200"/>
              <a:buNone/>
              <a:defRPr b="1" i="0" sz="1800" u="none" cap="none" strike="noStrike">
                <a:solidFill>
                  <a:schemeClr val="dk1"/>
                </a:solidFill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00"/>
              <a:buNone/>
              <a:defRPr b="1" i="0" sz="1600" u="none" cap="none" strike="noStrike">
                <a:solidFill>
                  <a:schemeClr val="dk1"/>
                </a:solidFill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b="1" i="0" sz="1600" u="none" cap="none" strike="noStrike">
                <a:solidFill>
                  <a:schemeClr val="dk1"/>
                </a:solidFill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b="1" i="0" sz="1600" u="none" cap="none" strike="noStrike">
                <a:solidFill>
                  <a:schemeClr val="dk1"/>
                </a:solidFill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b="1" i="0" sz="1600" u="none" cap="none" strike="noStrike">
                <a:solidFill>
                  <a:schemeClr val="dk1"/>
                </a:solidFill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b="1" i="0" sz="1600" u="none" cap="none" strike="noStrike">
                <a:solidFill>
                  <a:schemeClr val="dk1"/>
                </a:solidFill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b="1" i="0" sz="16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2004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440"/>
              <a:buChar char="■"/>
              <a:defRPr i="0" sz="2400" u="none" cap="none" strike="noStrike">
                <a:solidFill>
                  <a:schemeClr val="dk1"/>
                </a:solidFill>
              </a:defRPr>
            </a:lvl1pPr>
            <a:lvl2pPr indent="-2984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100"/>
              <a:buChar char="■"/>
              <a:defRPr i="0" sz="2000" u="none" cap="none" strike="noStrike">
                <a:solidFill>
                  <a:schemeClr val="dk1"/>
                </a:solidFill>
              </a:defRPr>
            </a:lvl2pPr>
            <a:lvl3pPr indent="-28575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folHlink"/>
              </a:buClr>
              <a:buSzPts val="900"/>
              <a:buChar char="■"/>
              <a:defRPr i="0" sz="1800" u="none" cap="none" strike="noStrike">
                <a:solidFill>
                  <a:schemeClr val="dk1"/>
                </a:solidFill>
              </a:defRPr>
            </a:lvl3pPr>
            <a:lvl4pPr indent="-28448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880"/>
              <a:buChar char="■"/>
              <a:defRPr i="0" sz="1600" u="none" cap="none" strike="noStrike">
                <a:solidFill>
                  <a:schemeClr val="dk1"/>
                </a:solidFill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■"/>
              <a:defRPr i="0" sz="1600" u="none" cap="none" strike="noStrike">
                <a:solidFill>
                  <a:schemeClr val="dk1"/>
                </a:solidFill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■"/>
              <a:defRPr i="0" sz="1600" u="none" cap="none" strike="noStrike">
                <a:solidFill>
                  <a:schemeClr val="dk1"/>
                </a:solidFill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■"/>
              <a:defRPr i="0" sz="1600" u="none" cap="none" strike="noStrike">
                <a:solidFill>
                  <a:schemeClr val="dk1"/>
                </a:solidFill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■"/>
              <a:defRPr i="0" sz="1600" u="none" cap="none" strike="noStrike">
                <a:solidFill>
                  <a:schemeClr val="dk1"/>
                </a:solidFill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Char char="■"/>
              <a:defRPr i="0" sz="16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i="0" sz="4400" u="none" cap="none" strike="noStrike">
                <a:solidFill>
                  <a:schemeClr val="dk2"/>
                </a:solidFill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2"/>
                </a:solidFill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052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1920"/>
              <a:buChar char="■"/>
              <a:defRPr i="0" sz="3200" u="none" cap="none" strike="noStrike">
                <a:solidFill>
                  <a:schemeClr val="dk1"/>
                </a:solidFill>
              </a:defRPr>
            </a:lvl1pPr>
            <a:lvl2pPr indent="-32639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540"/>
              <a:buChar char="■"/>
              <a:defRPr i="0" sz="2800" u="none" cap="none" strike="noStrike">
                <a:solidFill>
                  <a:schemeClr val="dk1"/>
                </a:solidFill>
              </a:defRPr>
            </a:lvl2pPr>
            <a:lvl3pPr indent="-3048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200"/>
              <a:buChar char="■"/>
              <a:defRPr i="0" sz="2400" u="none" cap="none" strike="noStrike">
                <a:solidFill>
                  <a:schemeClr val="dk1"/>
                </a:solidFill>
              </a:defRPr>
            </a:lvl3pPr>
            <a:lvl4pPr indent="-29845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 i="0" sz="2000" u="none" cap="none" strike="noStrike">
                <a:solidFill>
                  <a:schemeClr val="dk1"/>
                </a:solidFill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Char char="■"/>
              <a:defRPr i="0" sz="20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folHlink"/>
              </a:buClr>
              <a:buSzPts val="1920"/>
              <a:buNone/>
              <a:defRPr i="0" sz="1400" u="none" cap="none" strike="noStrike">
                <a:solidFill>
                  <a:schemeClr val="dk1"/>
                </a:solidFill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1540"/>
              <a:buNone/>
              <a:defRPr i="0" sz="1200" u="none" cap="none" strike="noStrike">
                <a:solidFill>
                  <a:schemeClr val="dk1"/>
                </a:solidFill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folHlink"/>
              </a:buClr>
              <a:buSzPts val="1200"/>
              <a:buNone/>
              <a:defRPr i="0" sz="1000" u="none" cap="none" strike="noStrike">
                <a:solidFill>
                  <a:schemeClr val="dk1"/>
                </a:solidFill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accent2"/>
              </a:buClr>
              <a:buSzPts val="1100"/>
              <a:buNone/>
              <a:defRPr i="0" sz="900" u="none" cap="none" strike="noStrike">
                <a:solidFill>
                  <a:schemeClr val="dk1"/>
                </a:solidFill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900" u="none" cap="none" strike="noStrike">
                <a:solidFill>
                  <a:schemeClr val="dk1"/>
                </a:solidFill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900" u="none" cap="none" strike="noStrike">
                <a:solidFill>
                  <a:schemeClr val="dk1"/>
                </a:solidFill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900" u="none" cap="none" strike="noStrike">
                <a:solidFill>
                  <a:schemeClr val="dk1"/>
                </a:solidFill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900" u="none" cap="none" strike="noStrike">
                <a:solidFill>
                  <a:schemeClr val="dk1"/>
                </a:solidFill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9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2"/>
                </a:solidFill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folHlink"/>
              </a:buClr>
              <a:buSzPts val="1920"/>
              <a:buNone/>
              <a:defRPr i="0" sz="1400" u="none" cap="none" strike="noStrike">
                <a:solidFill>
                  <a:schemeClr val="dk1"/>
                </a:solidFill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1540"/>
              <a:buNone/>
              <a:defRPr i="0" sz="1200" u="none" cap="none" strike="noStrike">
                <a:solidFill>
                  <a:schemeClr val="dk1"/>
                </a:solidFill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folHlink"/>
              </a:buClr>
              <a:buSzPts val="1200"/>
              <a:buNone/>
              <a:defRPr i="0" sz="1000" u="none" cap="none" strike="noStrike">
                <a:solidFill>
                  <a:schemeClr val="dk1"/>
                </a:solidFill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accent2"/>
              </a:buClr>
              <a:buSzPts val="1100"/>
              <a:buNone/>
              <a:defRPr i="0" sz="900" u="none" cap="none" strike="noStrike">
                <a:solidFill>
                  <a:schemeClr val="dk1"/>
                </a:solidFill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900" u="none" cap="none" strike="noStrike">
                <a:solidFill>
                  <a:schemeClr val="dk1"/>
                </a:solidFill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900" u="none" cap="none" strike="noStrike">
                <a:solidFill>
                  <a:schemeClr val="dk1"/>
                </a:solidFill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900" u="none" cap="none" strike="noStrike">
                <a:solidFill>
                  <a:schemeClr val="dk1"/>
                </a:solidFill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900" u="none" cap="none" strike="noStrike">
                <a:solidFill>
                  <a:schemeClr val="dk1"/>
                </a:solidFill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 i="0" sz="9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800100" y="1098550"/>
            <a:ext cx="328613" cy="474663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lt1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" name="Shape 12"/>
          <p:cNvSpPr/>
          <p:nvPr/>
        </p:nvSpPr>
        <p:spPr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" name="Shape 13"/>
          <p:cNvSpPr/>
          <p:nvPr/>
        </p:nvSpPr>
        <p:spPr>
          <a:xfrm>
            <a:off x="911225" y="1520825"/>
            <a:ext cx="368300" cy="474663"/>
          </a:xfrm>
          <a:prstGeom prst="rect">
            <a:avLst/>
          </a:prstGeom>
          <a:gradFill>
            <a:gsLst>
              <a:gs pos="0">
                <a:schemeClr val="folHlink"/>
              </a:gs>
              <a:gs pos="100000">
                <a:schemeClr val="lt1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" name="Shape 14"/>
          <p:cNvSpPr/>
          <p:nvPr/>
        </p:nvSpPr>
        <p:spPr>
          <a:xfrm>
            <a:off x="127000" y="1447800"/>
            <a:ext cx="560388" cy="422275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chemeClr val="hlink"/>
              </a:gs>
            </a:gsLst>
            <a:lin ang="189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762000" y="990600"/>
            <a:ext cx="31750" cy="105251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" name="Shape 16"/>
          <p:cNvSpPr/>
          <p:nvPr/>
        </p:nvSpPr>
        <p:spPr>
          <a:xfrm>
            <a:off x="442913" y="1781175"/>
            <a:ext cx="8226425" cy="31750"/>
          </a:xfrm>
          <a:prstGeom prst="rect">
            <a:avLst/>
          </a:prstGeom>
          <a:gradFill>
            <a:gsLst>
              <a:gs pos="0">
                <a:schemeClr val="lt2"/>
              </a:gs>
              <a:gs pos="100000">
                <a:schemeClr val="lt1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Font typeface="EB Garamond"/>
              <a:buNone/>
              <a:defRPr i="0" sz="4400" u="none" cap="none" strike="noStrike">
                <a:solidFill>
                  <a:schemeClr val="dk2"/>
                </a:solidFill>
                <a:latin typeface="EB Garamond"/>
                <a:ea typeface="EB Garamond"/>
                <a:cs typeface="EB Garamond"/>
                <a:sym typeface="EB Garamond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5052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1920"/>
              <a:buFont typeface="Maven Pro"/>
              <a:buChar char="■"/>
              <a:defRPr i="0" sz="32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indent="-32639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540"/>
              <a:buFont typeface="Maven Pro"/>
              <a:buChar char="■"/>
              <a:defRPr i="0" sz="28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indent="-3048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folHlink"/>
              </a:buClr>
              <a:buSzPts val="1200"/>
              <a:buFont typeface="Maven Pro"/>
              <a:buChar char="■"/>
              <a:defRPr i="0" sz="24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indent="-29845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1100"/>
              <a:buFont typeface="Maven Pro"/>
              <a:buChar char="■"/>
              <a:defRPr i="0" sz="20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Maven Pro"/>
              <a:buChar char="■"/>
              <a:defRPr i="0" sz="20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Maven Pro"/>
              <a:buChar char="■"/>
              <a:defRPr i="0" sz="20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Maven Pro"/>
              <a:buChar char="■"/>
              <a:defRPr i="0" sz="20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Maven Pro"/>
              <a:buChar char="■"/>
              <a:defRPr i="0" sz="20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Maven Pro"/>
              <a:buChar char="■"/>
              <a:defRPr i="0" sz="2000" u="none" cap="none" strike="noStrike">
                <a:solidFill>
                  <a:schemeClr val="dk1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i="0" lang="en-US" sz="1400" u="none" cap="none" strike="noStrike">
                <a:solidFill>
                  <a:schemeClr val="dk1"/>
                </a:solidFill>
                <a:latin typeface="Caveat"/>
                <a:ea typeface="Caveat"/>
                <a:cs typeface="Caveat"/>
                <a:sym typeface="Caveat"/>
              </a:rPr>
              <a:t>‹#›</a:t>
            </a:fld>
            <a:endParaRPr i="0" sz="1400" u="none" cap="none" strike="noStrike">
              <a:solidFill>
                <a:schemeClr val="dk1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20" name="Shape 20"/>
          <p:cNvSpPr txBox="1"/>
          <p:nvPr/>
        </p:nvSpPr>
        <p:spPr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veat"/>
                <a:ea typeface="Caveat"/>
                <a:cs typeface="Caveat"/>
                <a:sym typeface="Caveat"/>
              </a:rPr>
              <a:t>Python Introduction</a:t>
            </a:r>
            <a:endParaRPr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21" name="Shape 21"/>
          <p:cNvSpPr txBox="1"/>
          <p:nvPr/>
        </p:nvSpPr>
        <p:spPr>
          <a:xfrm>
            <a:off x="127000" y="6248400"/>
            <a:ext cx="223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Maven Pro"/>
                <a:ea typeface="Maven Pro"/>
                <a:cs typeface="Maven Pro"/>
                <a:sym typeface="Maven Pro"/>
              </a:rPr>
              <a:t>Computer Science</a:t>
            </a:r>
            <a:endParaRPr>
              <a:latin typeface="Maven Pro"/>
              <a:ea typeface="Maven Pro"/>
              <a:cs typeface="Maven Pro"/>
              <a:sym typeface="Maven Pro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goo.gl/Zmbzpj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5" Type="http://schemas.openxmlformats.org/officeDocument/2006/relationships/image" Target="../media/image6.jpg"/><Relationship Id="rId6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7.jpg"/><Relationship Id="rId5" Type="http://schemas.openxmlformats.org/officeDocument/2006/relationships/hyperlink" Target="https://www.spreadshirt.com/python+programming+zelda+t-shirts-A109624942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python.org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anaconda.com/download" TargetMode="External"/><Relationship Id="rId4" Type="http://schemas.openxmlformats.org/officeDocument/2006/relationships/hyperlink" Target="http://anaconda.org" TargetMode="External"/><Relationship Id="rId5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idx="12" type="sldNum"/>
          </p:nvPr>
        </p:nvSpPr>
        <p:spPr>
          <a:xfrm>
            <a:off x="68580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5" name="Shape 85"/>
          <p:cNvSpPr txBox="1"/>
          <p:nvPr>
            <p:ph type="ctrTitle"/>
          </p:nvPr>
        </p:nvSpPr>
        <p:spPr>
          <a:xfrm>
            <a:off x="990600" y="1828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Python Introduction</a:t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870375" y="3886200"/>
            <a:ext cx="75183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</a:pPr>
            <a:r>
              <a:rPr lang="en-US" sz="1800"/>
              <a:t>Session 1</a:t>
            </a:r>
            <a:endParaRPr sz="1800"/>
          </a:p>
          <a:p>
            <a: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</a:pPr>
            <a:r>
              <a:rPr lang="en-US">
                <a:latin typeface="Pacifico"/>
                <a:ea typeface="Pacifico"/>
                <a:cs typeface="Pacifico"/>
                <a:sym typeface="Pacifico"/>
              </a:rPr>
              <a:t>Python Workshop for Benjama EEP</a:t>
            </a:r>
            <a:endParaRPr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</a:pPr>
            <a:r>
              <a:t/>
            </a:r>
            <a:endParaRPr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Font typeface="Noto Sans Symbols"/>
              <a:buNone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http://goo.gl/Zmbzpj</a:t>
            </a:r>
            <a:r>
              <a:rPr lang="en-US"/>
              <a:t>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Code - app101.py</a:t>
            </a:r>
            <a:endParaRPr/>
          </a:p>
        </p:txBody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2578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เขียนและทดสอบโปรแกรมแรกได้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540"/>
              <a:buFont typeface="Tahoma"/>
              <a:buChar char="■"/>
            </a:pPr>
            <a:r>
              <a:rPr lang="en-US">
                <a:latin typeface="Tahoma"/>
                <a:ea typeface="Tahoma"/>
                <a:cs typeface="Tahoma"/>
                <a:sym typeface="Tahoma"/>
              </a:rPr>
              <a:t>Edit &amp; Run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'สวัสดี'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84" name="Shape 184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Code - app102.py</a:t>
            </a:r>
            <a:endParaRPr/>
          </a:p>
        </p:txBody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1182688" y="2017713"/>
            <a:ext cx="7772400" cy="4611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2578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เรียกใช้คำสั่งเพื่อให้ผู้ใช้กรอกข้อมูล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285750" lvl="1" marL="7429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540"/>
              <a:buFont typeface="Noto Sans Symbols"/>
              <a:buChar char="■"/>
            </a:pP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()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540"/>
              <a:buFont typeface="Tahoma"/>
              <a:buChar char="■"/>
            </a:pP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'กรอกชื่อ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540"/>
              <a:buFont typeface="Tahoma"/>
              <a:buChar char="■"/>
            </a:pP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'กรอกส่วนสูง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'สวัสดี'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'กรอกชื่อ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1" name="Shape 191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Variables - app103.py</a:t>
            </a:r>
            <a:endParaRPr/>
          </a:p>
        </p:txBody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1182700" y="2017724"/>
            <a:ext cx="7772400" cy="40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2578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กำหนดชื่อเพื่ออ้างถึงข้อมูลที่</a:t>
            </a: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ผู้ใช้กรอก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52578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นำมาแสดงผล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0" lvl="0" marL="457200" marR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'กรอกชื่อ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'สวัสดี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 sz="2400">
              <a:solidFill>
                <a:srgbClr val="80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198" name="Shape 198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Variables - app104.py</a:t>
            </a:r>
            <a:endParaRPr/>
          </a:p>
        </p:txBody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1182700" y="2017724"/>
            <a:ext cx="7772400" cy="40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2578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การแสดงข้อมูลติดกัน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0" lvl="0" marL="457200" marR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'กรอกชื่อ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'สวัสดี คุณ'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b="1" sz="2400">
              <a:solidFill>
                <a:srgbClr val="80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05" name="Shape 205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Variables - ชนิดของข้อมูล</a:t>
            </a:r>
            <a:endParaRPr/>
          </a:p>
        </p:txBody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945425" y="2017725"/>
            <a:ext cx="7668300" cy="40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0038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400"/>
              <a:buFont typeface="TH SarabunPSK"/>
              <a:buChar char="■"/>
            </a:pPr>
            <a:r>
              <a:rPr b="1" lang="en-US" sz="4400">
                <a:latin typeface="TH SarabunPSK"/>
                <a:ea typeface="TH SarabunPSK"/>
                <a:cs typeface="TH SarabunPSK"/>
                <a:sym typeface="TH SarabunPSK"/>
              </a:rPr>
              <a:t>ข้อความ</a:t>
            </a:r>
            <a:r>
              <a:rPr lang="en-US" sz="4400">
                <a:latin typeface="TH SarabunPSK"/>
                <a:ea typeface="TH SarabunPSK"/>
                <a:cs typeface="TH SarabunPSK"/>
                <a:sym typeface="TH SarabunPSK"/>
              </a:rPr>
              <a:t> - </a:t>
            </a:r>
            <a:r>
              <a:rPr lang="en-US" sz="4000">
                <a:latin typeface="TH SarabunPSK"/>
                <a:ea typeface="TH SarabunPSK"/>
                <a:cs typeface="TH SarabunPSK"/>
                <a:sym typeface="TH SarabunPSK"/>
              </a:rPr>
              <a:t>ตัวอักษรตัวเลขเรียงติดกันอยู่ระหว่าง ‘’</a:t>
            </a:r>
            <a:endParaRPr sz="40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378460" lvl="1" marL="7429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TH SarabunPSK"/>
              <a:buChar char="■"/>
            </a:pPr>
            <a:r>
              <a:rPr b="1" lang="en-US" sz="3000">
                <a:latin typeface="TH SarabunPSK"/>
                <a:ea typeface="TH SarabunPSK"/>
                <a:cs typeface="TH SarabunPSK"/>
                <a:sym typeface="TH SarabunPSK"/>
              </a:rPr>
              <a:t>str</a:t>
            </a:r>
            <a:endParaRPr b="1" sz="30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378460" lvl="1" marL="7429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TH SarabunPSK"/>
              <a:buChar char="■"/>
            </a:pPr>
            <a:r>
              <a:rPr lang="en-US" sz="3000">
                <a:latin typeface="TH SarabunPSK"/>
                <a:ea typeface="TH SarabunPSK"/>
                <a:cs typeface="TH SarabunPSK"/>
                <a:sym typeface="TH SarabunPSK"/>
              </a:rPr>
              <a:t>‘กรอกชื่อ ’</a:t>
            </a:r>
            <a:endParaRPr sz="30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378460" lvl="1" marL="7429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TH SarabunPSK"/>
              <a:buChar char="■"/>
            </a:pPr>
            <a:r>
              <a:rPr lang="en-US" sz="3000">
                <a:latin typeface="TH SarabunPSK"/>
                <a:ea typeface="TH SarabunPSK"/>
                <a:cs typeface="TH SarabunPSK"/>
                <a:sym typeface="TH SarabunPSK"/>
              </a:rPr>
              <a:t>“สวัสดีครับ Dr.Tom &amp; Jerry”</a:t>
            </a:r>
            <a:endParaRPr sz="30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50038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400"/>
              <a:buFont typeface="TH SarabunPSK"/>
              <a:buChar char="■"/>
            </a:pPr>
            <a:r>
              <a:rPr b="1" lang="en-US" sz="4400">
                <a:latin typeface="TH SarabunPSK"/>
                <a:ea typeface="TH SarabunPSK"/>
                <a:cs typeface="TH SarabunPSK"/>
                <a:sym typeface="TH SarabunPSK"/>
              </a:rPr>
              <a:t>ตัวเลข</a:t>
            </a:r>
            <a:r>
              <a:rPr lang="en-US" sz="4400">
                <a:latin typeface="TH SarabunPSK"/>
                <a:ea typeface="TH SarabunPSK"/>
                <a:cs typeface="TH SarabunPSK"/>
                <a:sym typeface="TH SarabunPSK"/>
              </a:rPr>
              <a:t> - </a:t>
            </a:r>
            <a:r>
              <a:rPr lang="en-US" sz="4000">
                <a:latin typeface="TH SarabunPSK"/>
                <a:ea typeface="TH SarabunPSK"/>
                <a:cs typeface="TH SarabunPSK"/>
                <a:sym typeface="TH SarabunPSK"/>
              </a:rPr>
              <a:t>ตัวเลขที่สามารถนำมาคำนวณได้</a:t>
            </a:r>
            <a:endParaRPr sz="40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378460" lvl="1" marL="7429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TH SarabunPSK"/>
              <a:buChar char="■"/>
            </a:pPr>
            <a:r>
              <a:rPr lang="en-US" sz="3000">
                <a:latin typeface="TH SarabunPSK"/>
                <a:ea typeface="TH SarabunPSK"/>
                <a:cs typeface="TH SarabunPSK"/>
                <a:sym typeface="TH SarabunPSK"/>
              </a:rPr>
              <a:t>20      → </a:t>
            </a:r>
            <a:r>
              <a:rPr b="1" lang="en-US" sz="3000">
                <a:latin typeface="TH SarabunPSK"/>
                <a:ea typeface="TH SarabunPSK"/>
                <a:cs typeface="TH SarabunPSK"/>
                <a:sym typeface="TH SarabunPSK"/>
              </a:rPr>
              <a:t>int</a:t>
            </a:r>
            <a:endParaRPr b="1" sz="30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378460" lvl="1" marL="7429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000"/>
              <a:buFont typeface="TH SarabunPSK"/>
              <a:buChar char="■"/>
            </a:pPr>
            <a:r>
              <a:rPr lang="en-US" sz="3000">
                <a:latin typeface="TH SarabunPSK"/>
                <a:ea typeface="TH SarabunPSK"/>
                <a:cs typeface="TH SarabunPSK"/>
                <a:sym typeface="TH SarabunPSK"/>
              </a:rPr>
              <a:t>3.55    → </a:t>
            </a:r>
            <a:r>
              <a:rPr b="1" lang="en-US" sz="3000">
                <a:latin typeface="TH SarabunPSK"/>
                <a:ea typeface="TH SarabunPSK"/>
                <a:cs typeface="TH SarabunPSK"/>
                <a:sym typeface="TH SarabunPSK"/>
              </a:rPr>
              <a:t>float</a:t>
            </a:r>
            <a:endParaRPr b="1" sz="2400">
              <a:solidFill>
                <a:srgbClr val="80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12" name="Shape 212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Variables - app105.py</a:t>
            </a:r>
            <a:endParaRPr/>
          </a:p>
        </p:txBody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1182700" y="2017724"/>
            <a:ext cx="7772400" cy="40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2578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รับชื่อและรับตัวเลขจำนวนเต็ม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0" lvl="0" marL="457200" marR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'กรอกชื่อ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'สวัสดี คุณ'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year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int(input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'เกิดเมื่อ พ.ศ.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'ปีเกิด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(year)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19" name="Shape 219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Variables - app106.py</a:t>
            </a:r>
            <a:endParaRPr/>
          </a:p>
        </p:txBody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1182700" y="2017724"/>
            <a:ext cx="7772400" cy="40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2578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รับชื่อและรับตัวเลขทศนิยม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0" lvl="0" marL="457200" marR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'กรอกชื่อ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'สวัสดี คุณ'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gpa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float(input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'เกรดเฉลี่ย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'เกรดเฉลี่ย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(gpa)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26" name="Shape 226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Variables - app107.py</a:t>
            </a:r>
            <a:endParaRPr/>
          </a:p>
        </p:txBody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x="1182700" y="2017724"/>
            <a:ext cx="7772400" cy="40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2578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รับชื่อและปีพ.ศ.เกิด คำนวณอายุ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0" lvl="0" marL="457200" marR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'กรอกชื่อ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'สวัสดี คุณ'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name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year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'ปีเกิด พ.ศ.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age 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 2561-year</a:t>
            </a:r>
            <a:endParaRPr sz="2400">
              <a:highlight>
                <a:schemeClr val="lt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'คุณอายุ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(age)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33" name="Shape 233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Operators</a:t>
            </a:r>
            <a:endParaRPr/>
          </a:p>
        </p:txBody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1182700" y="2017724"/>
            <a:ext cx="7772400" cy="40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2578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คูณ - ยกกำลัง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41656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600"/>
              <a:buFont typeface="TH SarabunPSK"/>
              <a:buChar char="■"/>
            </a:pPr>
            <a:r>
              <a:rPr lang="en-US" sz="3600">
                <a:latin typeface="Courier New"/>
                <a:ea typeface="Courier New"/>
                <a:cs typeface="Courier New"/>
                <a:sym typeface="Courier New"/>
              </a:rPr>
              <a:t>4</a:t>
            </a:r>
            <a:r>
              <a:rPr b="1" lang="en-US" sz="3600">
                <a:latin typeface="Courier New"/>
                <a:ea typeface="Courier New"/>
                <a:cs typeface="Courier New"/>
                <a:sym typeface="Courier New"/>
              </a:rPr>
              <a:t>*</a:t>
            </a:r>
            <a:r>
              <a:rPr lang="en-US" sz="3600">
                <a:latin typeface="Courier New"/>
                <a:ea typeface="Courier New"/>
                <a:cs typeface="Courier New"/>
                <a:sym typeface="Courier New"/>
              </a:rPr>
              <a:t>5    2</a:t>
            </a:r>
            <a:r>
              <a:rPr b="1" lang="en-US" sz="3600">
                <a:latin typeface="Courier New"/>
                <a:ea typeface="Courier New"/>
                <a:cs typeface="Courier New"/>
                <a:sym typeface="Courier New"/>
              </a:rPr>
              <a:t>**</a:t>
            </a:r>
            <a:r>
              <a:rPr lang="en-US" sz="3600">
                <a:latin typeface="Courier New"/>
                <a:ea typeface="Courier New"/>
                <a:cs typeface="Courier New"/>
                <a:sym typeface="Courier New"/>
              </a:rPr>
              <a:t>8</a:t>
            </a:r>
            <a:endParaRPr sz="3600">
              <a:latin typeface="Courier New"/>
              <a:ea typeface="Courier New"/>
              <a:cs typeface="Courier New"/>
              <a:sym typeface="Courier New"/>
            </a:endParaRPr>
          </a:p>
          <a:p>
            <a:pPr indent="-52578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หาร - หารตัดเศษ - หารเอาเศษ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41656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3600"/>
              <a:buFont typeface="TH SarabunPSK"/>
              <a:buChar char="■"/>
            </a:pPr>
            <a:r>
              <a:rPr lang="en-US" sz="3600">
                <a:latin typeface="Courier New"/>
                <a:ea typeface="Courier New"/>
                <a:cs typeface="Courier New"/>
                <a:sym typeface="Courier New"/>
              </a:rPr>
              <a:t>9</a:t>
            </a:r>
            <a:r>
              <a:rPr b="1" lang="en-US" sz="3600">
                <a:latin typeface="Courier New"/>
                <a:ea typeface="Courier New"/>
                <a:cs typeface="Courier New"/>
                <a:sym typeface="Courier New"/>
              </a:rPr>
              <a:t>/</a:t>
            </a:r>
            <a:r>
              <a:rPr lang="en-US" sz="3600">
                <a:latin typeface="Courier New"/>
                <a:ea typeface="Courier New"/>
                <a:cs typeface="Courier New"/>
                <a:sym typeface="Courier New"/>
              </a:rPr>
              <a:t>4    9</a:t>
            </a:r>
            <a:r>
              <a:rPr b="1" lang="en-US" sz="3600">
                <a:latin typeface="Courier New"/>
                <a:ea typeface="Courier New"/>
                <a:cs typeface="Courier New"/>
                <a:sym typeface="Courier New"/>
              </a:rPr>
              <a:t>//</a:t>
            </a:r>
            <a:r>
              <a:rPr lang="en-US" sz="3600">
                <a:latin typeface="Courier New"/>
                <a:ea typeface="Courier New"/>
                <a:cs typeface="Courier New"/>
                <a:sym typeface="Courier New"/>
              </a:rPr>
              <a:t>4   9</a:t>
            </a:r>
            <a:r>
              <a:rPr b="1" lang="en-US" sz="3600">
                <a:latin typeface="Courier New"/>
                <a:ea typeface="Courier New"/>
                <a:cs typeface="Courier New"/>
                <a:sym typeface="Courier New"/>
              </a:rPr>
              <a:t>%</a:t>
            </a:r>
            <a:r>
              <a:rPr lang="en-US" sz="3600"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 sz="3600">
              <a:latin typeface="Courier New"/>
              <a:ea typeface="Courier New"/>
              <a:cs typeface="Courier New"/>
              <a:sym typeface="Courier New"/>
            </a:endParaRPr>
          </a:p>
          <a:p>
            <a:pPr indent="-52578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บวก - ลบ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492760" lvl="1" marL="7429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4800"/>
              <a:buFont typeface="TH SarabunPSK"/>
              <a:buChar char="■"/>
            </a:pPr>
            <a:r>
              <a:rPr lang="en-US" sz="3600">
                <a:latin typeface="Courier New"/>
                <a:ea typeface="Courier New"/>
                <a:cs typeface="Courier New"/>
                <a:sym typeface="Courier New"/>
              </a:rPr>
              <a:t>9</a:t>
            </a:r>
            <a:r>
              <a:rPr b="1" lang="en-US" sz="3600"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3600">
                <a:latin typeface="Courier New"/>
                <a:ea typeface="Courier New"/>
                <a:cs typeface="Courier New"/>
                <a:sym typeface="Courier New"/>
              </a:rPr>
              <a:t>4    9</a:t>
            </a:r>
            <a:r>
              <a:rPr b="1" lang="en-US" sz="3600">
                <a:latin typeface="Courier New"/>
                <a:ea typeface="Courier New"/>
                <a:cs typeface="Courier New"/>
                <a:sym typeface="Courier New"/>
              </a:rPr>
              <a:t>-</a:t>
            </a:r>
            <a:r>
              <a:rPr lang="en-US" sz="3600">
                <a:latin typeface="Courier New"/>
                <a:ea typeface="Courier New"/>
                <a:cs typeface="Courier New"/>
                <a:sym typeface="Courier New"/>
              </a:rPr>
              <a:t>4</a:t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40" name="Shape 240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Variables - app108.py</a:t>
            </a:r>
            <a:endParaRPr/>
          </a:p>
        </p:txBody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1182700" y="2017724"/>
            <a:ext cx="7772400" cy="40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2578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คำนวณหาความชัน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x1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float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'x1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y1 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float(input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'y1 '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b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x2 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float(input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'x2 '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b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y2 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float(input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'y2 '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b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m</a:t>
            </a: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 (y2-y1)/(x2-x1)</a:t>
            </a:r>
            <a:endParaRPr sz="2400">
              <a:highlight>
                <a:schemeClr val="lt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'ความชัน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(m)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47" name="Shape 247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Objectives</a:t>
            </a:r>
            <a:endParaRPr/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1920"/>
              <a:buFont typeface="Droid Sans"/>
              <a:buChar char="■"/>
            </a:pPr>
            <a:r>
              <a:rPr lang="en-US">
                <a:latin typeface="Droid Sans"/>
                <a:ea typeface="Droid Sans"/>
                <a:cs typeface="Droid Sans"/>
                <a:sym typeface="Droid Sans"/>
              </a:rPr>
              <a:t>what is programming?</a:t>
            </a:r>
            <a:endParaRPr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342900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1920"/>
              <a:buFont typeface="Droid Sans"/>
              <a:buChar char="■"/>
            </a:pPr>
            <a:r>
              <a:rPr lang="en-US">
                <a:latin typeface="Droid Sans"/>
                <a:ea typeface="Droid Sans"/>
                <a:cs typeface="Droid Sans"/>
                <a:sym typeface="Droid Sans"/>
              </a:rPr>
              <a:t>variables and data types </a:t>
            </a:r>
            <a:endParaRPr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342900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1920"/>
              <a:buFont typeface="Droid Sans"/>
              <a:buChar char="■"/>
            </a:pPr>
            <a:r>
              <a:rPr lang="en-US">
                <a:latin typeface="Droid Sans"/>
                <a:ea typeface="Droid Sans"/>
                <a:cs typeface="Droid Sans"/>
                <a:sym typeface="Droid Sans"/>
              </a:rPr>
              <a:t>input/output</a:t>
            </a:r>
            <a:endParaRPr>
              <a:latin typeface="Droid Sans"/>
              <a:ea typeface="Droid Sans"/>
              <a:cs typeface="Droid Sans"/>
              <a:sym typeface="Droid Sans"/>
            </a:endParaRPr>
          </a:p>
          <a:p>
            <a:pPr indent="-342900" lvl="0" marL="342900" rtl="0">
              <a:spcBef>
                <a:spcPts val="640"/>
              </a:spcBef>
              <a:spcAft>
                <a:spcPts val="0"/>
              </a:spcAft>
              <a:buClr>
                <a:schemeClr val="folHlink"/>
              </a:buClr>
              <a:buSzPts val="1920"/>
              <a:buFont typeface="Droid Sans"/>
              <a:buChar char="■"/>
            </a:pPr>
            <a:r>
              <a:rPr lang="en-US">
                <a:latin typeface="Droid Sans"/>
                <a:ea typeface="Droid Sans"/>
                <a:cs typeface="Droid Sans"/>
                <a:sym typeface="Droid Sans"/>
              </a:rPr>
              <a:t>module and calling functions</a:t>
            </a:r>
            <a:endParaRPr>
              <a:latin typeface="Droid Sans"/>
              <a:ea typeface="Droid Sans"/>
              <a:cs typeface="Droid Sans"/>
              <a:sym typeface="Droid Sans"/>
            </a:endParaRPr>
          </a:p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9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Exercise</a:t>
            </a:r>
            <a:endParaRPr/>
          </a:p>
        </p:txBody>
      </p:sp>
      <p:sp>
        <p:nvSpPr>
          <p:cNvPr id="254" name="Shape 254"/>
          <p:cNvSpPr txBox="1"/>
          <p:nvPr>
            <p:ph idx="1" type="body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>
              <a:spcBef>
                <a:spcPts val="640"/>
              </a:spcBef>
              <a:spcAft>
                <a:spcPts val="0"/>
              </a:spcAft>
              <a:buSzPts val="3600"/>
              <a:buFont typeface="TH SarabunPSK"/>
              <a:buAutoNum type="arabicPeriod"/>
            </a:pPr>
            <a:r>
              <a:rPr lang="en-US" sz="3600">
                <a:latin typeface="TH SarabunPSK"/>
                <a:ea typeface="TH SarabunPSK"/>
                <a:cs typeface="TH SarabunPSK"/>
                <a:sym typeface="TH SarabunPSK"/>
              </a:rPr>
              <a:t>โปรแกรมแปลงขนาดที่ดินจาก</a:t>
            </a:r>
            <a:r>
              <a:rPr b="1" i="1" lang="en-US" sz="3600">
                <a:latin typeface="TH SarabunPSK"/>
                <a:ea typeface="TH SarabunPSK"/>
                <a:cs typeface="TH SarabunPSK"/>
                <a:sym typeface="TH SarabunPSK"/>
              </a:rPr>
              <a:t>ตารางวา</a:t>
            </a:r>
            <a:r>
              <a:rPr lang="en-US" sz="3600">
                <a:latin typeface="TH SarabunPSK"/>
                <a:ea typeface="TH SarabunPSK"/>
                <a:cs typeface="TH SarabunPSK"/>
                <a:sym typeface="TH SarabunPSK"/>
              </a:rPr>
              <a:t>เป็น</a:t>
            </a:r>
            <a:r>
              <a:rPr b="1" i="1" lang="en-US" sz="3600">
                <a:latin typeface="TH SarabunPSK"/>
                <a:ea typeface="TH SarabunPSK"/>
                <a:cs typeface="TH SarabunPSK"/>
                <a:sym typeface="TH SarabunPSK"/>
              </a:rPr>
              <a:t>ตารางเมตร</a:t>
            </a:r>
            <a:endParaRPr b="1" i="1" sz="36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457200" lvl="0" marL="457200" rtl="0">
              <a:spcBef>
                <a:spcPts val="0"/>
              </a:spcBef>
              <a:spcAft>
                <a:spcPts val="0"/>
              </a:spcAft>
              <a:buSzPts val="3600"/>
              <a:buFont typeface="TH SarabunPSK"/>
              <a:buAutoNum type="arabicPeriod"/>
            </a:pPr>
            <a:r>
              <a:rPr lang="en-US" sz="3600">
                <a:latin typeface="TH SarabunPSK"/>
                <a:ea typeface="TH SarabunPSK"/>
                <a:cs typeface="TH SarabunPSK"/>
                <a:sym typeface="TH SarabunPSK"/>
              </a:rPr>
              <a:t>โปรแกรมหาพื้นฐานของวงกลมโดยให้ผู้ใช้กรอกรัศมี</a:t>
            </a:r>
            <a:endParaRPr sz="36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0" lvl="0" marL="0" rtl="0">
              <a:spcBef>
                <a:spcPts val="640"/>
              </a:spcBef>
              <a:spcAft>
                <a:spcPts val="0"/>
              </a:spcAft>
              <a:buNone/>
            </a:pPr>
            <a:r>
              <a:rPr lang="en-US" sz="3600">
                <a:latin typeface="TH SarabunPSK"/>
                <a:ea typeface="TH SarabunPSK"/>
                <a:cs typeface="TH SarabunPSK"/>
                <a:sym typeface="TH SarabunPSK"/>
              </a:rPr>
              <a:t>	(ใช้ 𝞹 = </a:t>
            </a:r>
            <a:r>
              <a:rPr lang="en-US" sz="3600">
                <a:latin typeface="Courier New"/>
                <a:ea typeface="Courier New"/>
                <a:cs typeface="Courier New"/>
                <a:sym typeface="Courier New"/>
              </a:rPr>
              <a:t>22/7</a:t>
            </a:r>
            <a:r>
              <a:rPr lang="en-US" sz="3600">
                <a:latin typeface="TH SarabunPSK"/>
                <a:ea typeface="TH SarabunPSK"/>
                <a:cs typeface="TH SarabunPSK"/>
                <a:sym typeface="TH SarabunPSK"/>
              </a:rPr>
              <a:t>)</a:t>
            </a:r>
            <a:endParaRPr sz="36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457200" lvl="0" marL="457200" rtl="0">
              <a:spcBef>
                <a:spcPts val="640"/>
              </a:spcBef>
              <a:spcAft>
                <a:spcPts val="0"/>
              </a:spcAft>
              <a:buSzPts val="3600"/>
              <a:buFont typeface="TH SarabunPSK"/>
              <a:buAutoNum type="arabicPeriod"/>
            </a:pPr>
            <a:r>
              <a:rPr lang="en-US" sz="3600">
                <a:latin typeface="TH SarabunPSK"/>
                <a:ea typeface="TH SarabunPSK"/>
                <a:cs typeface="TH SarabunPSK"/>
                <a:sym typeface="TH SarabunPSK"/>
              </a:rPr>
              <a:t>โปรแกรมแปลงอุณหภูมิจาก</a:t>
            </a:r>
            <a:r>
              <a:rPr b="1" i="1" lang="en-US" sz="3600">
                <a:latin typeface="TH SarabunPSK"/>
                <a:ea typeface="TH SarabunPSK"/>
                <a:cs typeface="TH SarabunPSK"/>
                <a:sym typeface="TH SarabunPSK"/>
              </a:rPr>
              <a:t> Fahrenheit </a:t>
            </a:r>
            <a:r>
              <a:rPr lang="en-US" sz="3600">
                <a:latin typeface="TH SarabunPSK"/>
                <a:ea typeface="TH SarabunPSK"/>
                <a:cs typeface="TH SarabunPSK"/>
                <a:sym typeface="TH SarabunPSK"/>
              </a:rPr>
              <a:t>เป็น </a:t>
            </a:r>
            <a:r>
              <a:rPr b="1" i="1" lang="en-US" sz="3600">
                <a:latin typeface="TH SarabunPSK"/>
                <a:ea typeface="TH SarabunPSK"/>
                <a:cs typeface="TH SarabunPSK"/>
                <a:sym typeface="TH SarabunPSK"/>
              </a:rPr>
              <a:t>Celsius</a:t>
            </a:r>
            <a:endParaRPr b="1" i="1" sz="36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0" lvl="0" marL="0">
              <a:spcBef>
                <a:spcPts val="640"/>
              </a:spcBef>
              <a:spcAft>
                <a:spcPts val="0"/>
              </a:spcAft>
              <a:buNone/>
            </a:pPr>
            <a:r>
              <a:rPr b="1" i="1" lang="en-US" sz="3600">
                <a:latin typeface="TH SarabunPSK"/>
                <a:ea typeface="TH SarabunPSK"/>
                <a:cs typeface="TH SarabunPSK"/>
                <a:sym typeface="TH SarabunPSK"/>
              </a:rPr>
              <a:t>	</a:t>
            </a:r>
            <a:r>
              <a:rPr lang="en-US" sz="3600">
                <a:latin typeface="TH SarabunPSK"/>
                <a:ea typeface="TH SarabunPSK"/>
                <a:cs typeface="TH SarabunPSK"/>
                <a:sym typeface="TH SarabunPSK"/>
              </a:rPr>
              <a:t>(สมการ  F = C * 9/5 + 32)</a:t>
            </a:r>
            <a:endParaRPr sz="3600">
              <a:latin typeface="TH SarabunPSK"/>
              <a:ea typeface="TH SarabunPSK"/>
              <a:cs typeface="TH SarabunPSK"/>
              <a:sym typeface="TH SarabunPSK"/>
            </a:endParaRPr>
          </a:p>
        </p:txBody>
      </p:sp>
      <p:sp>
        <p:nvSpPr>
          <p:cNvPr id="255" name="Shape 255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Variables - list</a:t>
            </a:r>
            <a:endParaRPr/>
          </a:p>
        </p:txBody>
      </p:sp>
      <p:sp>
        <p:nvSpPr>
          <p:cNvPr id="261" name="Shape 261"/>
          <p:cNvSpPr txBox="1"/>
          <p:nvPr>
            <p:ph idx="1" type="body"/>
          </p:nvPr>
        </p:nvSpPr>
        <p:spPr>
          <a:xfrm>
            <a:off x="990425" y="2017725"/>
            <a:ext cx="7353300" cy="40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2578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ลำดับของ </a:t>
            </a:r>
            <a:r>
              <a:rPr b="1" lang="en-US" sz="4800">
                <a:latin typeface="TH SarabunPSK"/>
                <a:ea typeface="TH SarabunPSK"/>
                <a:cs typeface="TH SarabunPSK"/>
                <a:sym typeface="TH SarabunPSK"/>
              </a:rPr>
              <a:t>str</a:t>
            </a:r>
            <a:endParaRPr b="1"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H SarabunPSK"/>
                <a:ea typeface="TH SarabunPSK"/>
                <a:cs typeface="TH SarabunPSK"/>
                <a:sym typeface="TH SarabunPSK"/>
              </a:rPr>
              <a:t>speakers = [ ‘K’, ‘Kai’, ‘Or’, ‘Paul’, ‘Tom’, ‘Woot’ ]</a:t>
            </a:r>
            <a:endParaRPr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52578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ลำดับของ </a:t>
            </a:r>
            <a:r>
              <a:rPr b="1" lang="en-US" sz="4800">
                <a:latin typeface="TH SarabunPSK"/>
                <a:ea typeface="TH SarabunPSK"/>
                <a:cs typeface="TH SarabunPSK"/>
                <a:sym typeface="TH SarabunPSK"/>
              </a:rPr>
              <a:t>int</a:t>
            </a:r>
            <a:endParaRPr b="1"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H SarabunPSK"/>
                <a:ea typeface="TH SarabunPSK"/>
                <a:cs typeface="TH SarabunPSK"/>
                <a:sym typeface="TH SarabunPSK"/>
              </a:rPr>
              <a:t>heights = [ 180, 164, 165, 165, 180, 170 ]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-52578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ลำดับของ </a:t>
            </a:r>
            <a:r>
              <a:rPr b="1" lang="en-US" sz="4800">
                <a:latin typeface="TH SarabunPSK"/>
                <a:ea typeface="TH SarabunPSK"/>
                <a:cs typeface="TH SarabunPSK"/>
                <a:sym typeface="TH SarabunPSK"/>
              </a:rPr>
              <a:t>float</a:t>
            </a:r>
            <a:endParaRPr b="1"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H SarabunPSK"/>
                <a:ea typeface="TH SarabunPSK"/>
                <a:cs typeface="TH SarabunPSK"/>
                <a:sym typeface="TH SarabunPSK"/>
              </a:rPr>
              <a:t>popularity = [ 3.25, 3.9, 4, 3, 3.5, 3.44 ]</a:t>
            </a:r>
            <a:endParaRPr>
              <a:latin typeface="TH SarabunPSK"/>
              <a:ea typeface="TH SarabunPSK"/>
              <a:cs typeface="TH SarabunPSK"/>
              <a:sym typeface="TH SarabunPSK"/>
            </a:endParaRPr>
          </a:p>
        </p:txBody>
      </p:sp>
      <p:sp>
        <p:nvSpPr>
          <p:cNvPr id="262" name="Shape 262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Speakers in one line - app109.py</a:t>
            </a:r>
            <a:endParaRPr/>
          </a:p>
        </p:txBody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2578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รับชื่อวิทยากรที่อยู่ใน 1 บรรทัด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0" lvl="0" marL="457200" marR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line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'กรอกรายชื่อวิทยากร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'line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line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speakers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line.split(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 '</a:t>
            </a:r>
            <a:r>
              <a:rPr lang="en-US" sz="24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'speakers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+</a:t>
            </a:r>
            <a:r>
              <a:rPr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(speakers)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หรือ</a:t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80000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(speakers)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/>
          </a:p>
        </p:txBody>
      </p:sp>
      <p:sp>
        <p:nvSpPr>
          <p:cNvPr id="269" name="Shape 269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6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Speakers Data</a:t>
            </a:r>
            <a:r>
              <a:rPr lang="en-US"/>
              <a:t> - app110.py</a:t>
            </a:r>
            <a:endParaRPr/>
          </a:p>
        </p:txBody>
      </p:sp>
      <p:sp>
        <p:nvSpPr>
          <p:cNvPr id="275" name="Shape 275"/>
          <p:cNvSpPr txBox="1"/>
          <p:nvPr>
            <p:ph idx="1" type="body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2578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อ่านข้อมูล</a:t>
            </a: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วิทยากรที่เป็นลำดับของตัวเลข</a:t>
            </a:r>
            <a:endParaRPr/>
          </a:p>
          <a:p>
            <a:pPr indent="0" lvl="0" marL="457200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line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'ส่วนสูง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height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map(int, line.split(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 '</a:t>
            </a:r>
            <a:r>
              <a:rPr lang="en-US" sz="2400">
                <a:solidFill>
                  <a:srgbClr val="0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2400">
              <a:solidFill>
                <a:srgbClr val="00000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80000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height</a:t>
            </a:r>
            <a:r>
              <a:rPr lang="en-US" sz="2400">
                <a:solidFill>
                  <a:srgbClr val="808030"/>
                </a:solidFill>
                <a:highlight>
                  <a:schemeClr val="lt1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solidFill>
                <a:srgbClr val="808030"/>
              </a:solidFill>
              <a:highlight>
                <a:schemeClr val="lt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rgbClr val="808030"/>
              </a:solidFill>
              <a:highlight>
                <a:schemeClr val="lt1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line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4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'pop '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pop 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map(float, line.split(</a:t>
            </a:r>
            <a:r>
              <a:rPr lang="en-US" sz="24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 '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b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4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4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pop</a:t>
            </a:r>
            <a:r>
              <a:rPr lang="en-US" sz="24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4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76" name="Shape 276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Module and Calling Functions</a:t>
            </a:r>
            <a:endParaRPr/>
          </a:p>
        </p:txBody>
      </p:sp>
      <p:sp>
        <p:nvSpPr>
          <p:cNvPr id="282" name="Shape 282"/>
          <p:cNvSpPr txBox="1"/>
          <p:nvPr>
            <p:ph idx="1" type="body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4102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จะคำนวณหา ค่าเฉลี่ย ค่ากลางอย่างไร?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378460" lvl="1" marL="74295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Font typeface="TH SarabunPSK"/>
              <a:buChar char="■"/>
            </a:pPr>
            <a:r>
              <a:rPr lang="en-US" sz="3000">
                <a:latin typeface="TH SarabunPSK"/>
                <a:ea typeface="TH SarabunPSK"/>
                <a:cs typeface="TH SarabunPSK"/>
                <a:sym typeface="TH SarabunPSK"/>
              </a:rPr>
              <a:t>เรียกใช้ module เสริมชื่อ statistics</a:t>
            </a:r>
            <a:endParaRPr sz="30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30226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■"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import statistics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-54102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4800"/>
              <a:buFont typeface="TH SarabunPSK"/>
              <a:buChar char="■"/>
            </a:pPr>
            <a:r>
              <a:rPr lang="en-US" sz="4800">
                <a:latin typeface="TH SarabunPSK"/>
                <a:ea typeface="TH SarabunPSK"/>
                <a:cs typeface="TH SarabunPSK"/>
                <a:sym typeface="TH SarabunPSK"/>
              </a:rPr>
              <a:t>หลังจากที่ได้ข้อมูลจากผู้ใช้แล้วเรียกใช้</a:t>
            </a:r>
            <a:endParaRPr sz="4800">
              <a:latin typeface="TH SarabunPSK"/>
              <a:ea typeface="TH SarabunPSK"/>
              <a:cs typeface="TH SarabunPSK"/>
              <a:sym typeface="TH SarabunPSK"/>
            </a:endParaRPr>
          </a:p>
          <a:p>
            <a:pPr indent="-302260" lvl="1" marL="7429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■"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statistics.median(height)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-302260" lvl="1" marL="7429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■"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statistics.mean(pop)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  <a:p>
            <a:pPr indent="-302260" lvl="1" marL="7429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urier New"/>
              <a:buChar char="■"/>
            </a:pPr>
            <a:r>
              <a:rPr lang="en-US" sz="1800">
                <a:latin typeface="Courier New"/>
                <a:ea typeface="Courier New"/>
                <a:cs typeface="Courier New"/>
                <a:sym typeface="Courier New"/>
              </a:rPr>
              <a:t>statistics.mode()/median()/stdev()</a:t>
            </a:r>
            <a:endParaRPr sz="18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83" name="Shape 283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Statistics - app111.py</a:t>
            </a:r>
            <a:endParaRPr/>
          </a:p>
        </p:txBody>
      </p:sp>
      <p:sp>
        <p:nvSpPr>
          <p:cNvPr id="289" name="Shape 289"/>
          <p:cNvSpPr txBox="1"/>
          <p:nvPr>
            <p:ph idx="1" type="body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import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statistics</a:t>
            </a:r>
            <a:endParaRPr sz="2000"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line 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'speakers '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speakers 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map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line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split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 '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b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0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speakers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endParaRPr sz="20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line 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'height '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height 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map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line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split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 '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b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0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statistics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mode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height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2000">
              <a:solidFill>
                <a:srgbClr val="808030"/>
              </a:solidFill>
              <a:highlight>
                <a:srgbClr val="FFFFFF"/>
              </a:highlight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line 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input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'pop '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</a:t>
            </a:r>
            <a:b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pop 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=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0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map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solidFill>
                  <a:srgbClr val="4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float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,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 line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split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solidFill>
                  <a:srgbClr val="0000E6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' '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b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</a:br>
            <a:r>
              <a:rPr b="1" lang="en-US" sz="2000">
                <a:solidFill>
                  <a:srgbClr val="80000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print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statistics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.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mean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000"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pop</a:t>
            </a:r>
            <a:r>
              <a:rPr lang="en-US" sz="2000">
                <a:solidFill>
                  <a:srgbClr val="808030"/>
                </a:solidFill>
                <a:highlight>
                  <a:srgbClr val="FFFFFF"/>
                </a:highlight>
                <a:latin typeface="Courier New"/>
                <a:ea typeface="Courier New"/>
                <a:cs typeface="Courier New"/>
                <a:sym typeface="Courier New"/>
              </a:rPr>
              <a:t>))</a:t>
            </a:r>
            <a:endParaRPr sz="2000">
              <a:highlight>
                <a:schemeClr val="lt1"/>
              </a:highlight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90" name="Shape 290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is programming?</a:t>
            </a:r>
            <a:endParaRPr/>
          </a:p>
        </p:txBody>
      </p:sp>
      <p:sp>
        <p:nvSpPr>
          <p:cNvPr id="99" name="Shape 99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0" name="Shape 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7738" y="1957973"/>
            <a:ext cx="1688625" cy="1688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48700" y="4503890"/>
            <a:ext cx="2535051" cy="144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2525" y="4468698"/>
            <a:ext cx="2233625" cy="151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44800" y="4236113"/>
            <a:ext cx="2535050" cy="218891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" name="Shape 104"/>
          <p:cNvCxnSpPr>
            <a:stCxn id="100" idx="1"/>
            <a:endCxn id="102" idx="0"/>
          </p:cNvCxnSpPr>
          <p:nvPr/>
        </p:nvCxnSpPr>
        <p:spPr>
          <a:xfrm flipH="1">
            <a:off x="1539238" y="2802286"/>
            <a:ext cx="2338500" cy="1666500"/>
          </a:xfrm>
          <a:prstGeom prst="curvedConnector2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05" name="Shape 105"/>
          <p:cNvCxnSpPr>
            <a:stCxn id="100" idx="3"/>
            <a:endCxn id="101" idx="0"/>
          </p:cNvCxnSpPr>
          <p:nvPr/>
        </p:nvCxnSpPr>
        <p:spPr>
          <a:xfrm>
            <a:off x="5566362" y="2802286"/>
            <a:ext cx="1749900" cy="1701600"/>
          </a:xfrm>
          <a:prstGeom prst="curvedConnector2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cxnSp>
        <p:nvCxnSpPr>
          <p:cNvPr id="106" name="Shape 106"/>
          <p:cNvCxnSpPr>
            <a:stCxn id="100" idx="2"/>
            <a:endCxn id="103" idx="0"/>
          </p:cNvCxnSpPr>
          <p:nvPr/>
        </p:nvCxnSpPr>
        <p:spPr>
          <a:xfrm rot="5400000">
            <a:off x="4122500" y="3636548"/>
            <a:ext cx="589500" cy="609600"/>
          </a:xfrm>
          <a:prstGeom prst="curvedConnector3">
            <a:avLst>
              <a:gd fmla="val 50001" name="adj1"/>
            </a:avLst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none"/>
            <a:tailEnd len="lg" w="lg" type="triangle"/>
          </a:ln>
        </p:spPr>
      </p:cxnSp>
      <p:sp>
        <p:nvSpPr>
          <p:cNvPr id="107" name="Shape 107"/>
          <p:cNvSpPr/>
          <p:nvPr/>
        </p:nvSpPr>
        <p:spPr>
          <a:xfrm rot="-5400000">
            <a:off x="1847913" y="1198688"/>
            <a:ext cx="672125" cy="2535050"/>
          </a:xfrm>
          <a:prstGeom prst="flowChartOffpageConnector">
            <a:avLst/>
          </a:prstGeom>
          <a:solidFill>
            <a:srgbClr val="FFFFFF"/>
          </a:solidFill>
          <a:ln cap="flat" cmpd="sng" w="38100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 txBox="1"/>
          <p:nvPr/>
        </p:nvSpPr>
        <p:spPr>
          <a:xfrm>
            <a:off x="1194183" y="2268203"/>
            <a:ext cx="1692900" cy="3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process of making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/>
        </p:nvSpPr>
        <p:spPr>
          <a:xfrm>
            <a:off x="2088450" y="1874625"/>
            <a:ext cx="6735300" cy="4335900"/>
          </a:xfrm>
          <a:prstGeom prst="roundRect">
            <a:avLst>
              <a:gd fmla="val 8570" name="adj"/>
            </a:avLst>
          </a:prstGeom>
          <a:noFill/>
          <a:ln cap="flat" cmpd="sng" w="9525">
            <a:solidFill>
              <a:schemeClr val="dk2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ahoma"/>
                <a:ea typeface="Tahoma"/>
                <a:cs typeface="Tahoma"/>
                <a:sym typeface="Tahoma"/>
              </a:rPr>
              <a:t>Process</a:t>
            </a:r>
            <a:endParaRPr/>
          </a:p>
        </p:txBody>
      </p:sp>
      <p:sp>
        <p:nvSpPr>
          <p:cNvPr id="115" name="Shape 115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023" y="4626902"/>
            <a:ext cx="1385729" cy="1385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7" name="Shape 117"/>
          <p:cNvGrpSpPr/>
          <p:nvPr/>
        </p:nvGrpSpPr>
        <p:grpSpPr>
          <a:xfrm>
            <a:off x="2088456" y="2072497"/>
            <a:ext cx="6524897" cy="3940153"/>
            <a:chOff x="512781" y="2122522"/>
            <a:chExt cx="6524897" cy="3940153"/>
          </a:xfrm>
        </p:grpSpPr>
        <p:grpSp>
          <p:nvGrpSpPr>
            <p:cNvPr id="118" name="Shape 118"/>
            <p:cNvGrpSpPr/>
            <p:nvPr/>
          </p:nvGrpSpPr>
          <p:grpSpPr>
            <a:xfrm>
              <a:off x="512781" y="2122522"/>
              <a:ext cx="1888265" cy="2252614"/>
              <a:chOff x="437775" y="2378150"/>
              <a:chExt cx="1919749" cy="2205850"/>
            </a:xfrm>
          </p:grpSpPr>
          <p:pic>
            <p:nvPicPr>
              <p:cNvPr id="119" name="Shape 119"/>
              <p:cNvPicPr preferRelativeResize="0"/>
              <p:nvPr/>
            </p:nvPicPr>
            <p:blipFill>
              <a:blip r:embed="rId4">
                <a:alphaModFix/>
              </a:blip>
              <a:stretch>
                <a:fillRect/>
              </a:stretch>
            </p:blipFill>
            <p:spPr>
              <a:xfrm>
                <a:off x="452525" y="2378150"/>
                <a:ext cx="1904999" cy="190499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20" name="Shape 120"/>
              <p:cNvSpPr txBox="1"/>
              <p:nvPr/>
            </p:nvSpPr>
            <p:spPr>
              <a:xfrm>
                <a:off x="437775" y="4126800"/>
                <a:ext cx="19050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/>
                  <a:t>Design &amp; Analyze</a:t>
                </a:r>
                <a:endParaRPr/>
              </a:p>
            </p:txBody>
          </p:sp>
        </p:grpSp>
        <p:grpSp>
          <p:nvGrpSpPr>
            <p:cNvPr id="121" name="Shape 121"/>
            <p:cNvGrpSpPr/>
            <p:nvPr/>
          </p:nvGrpSpPr>
          <p:grpSpPr>
            <a:xfrm>
              <a:off x="4007241" y="2122525"/>
              <a:ext cx="3030437" cy="2340132"/>
              <a:chOff x="2765050" y="2108047"/>
              <a:chExt cx="3008475" cy="2183978"/>
            </a:xfrm>
          </p:grpSpPr>
          <p:pic>
            <p:nvPicPr>
              <p:cNvPr id="122" name="Shape 122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2765050" y="2108047"/>
                <a:ext cx="2997317" cy="1688624"/>
              </a:xfrm>
              <a:prstGeom prst="rect">
                <a:avLst/>
              </a:prstGeom>
              <a:noFill/>
              <a:ln cap="flat" cmpd="sng" w="38100">
                <a:solidFill>
                  <a:srgbClr val="666666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pic>
          <p:sp>
            <p:nvSpPr>
              <p:cNvPr id="123" name="Shape 123"/>
              <p:cNvSpPr txBox="1"/>
              <p:nvPr/>
            </p:nvSpPr>
            <p:spPr>
              <a:xfrm>
                <a:off x="2776225" y="3834825"/>
                <a:ext cx="2997300" cy="457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/>
                  <a:t>Coding / Implementing</a:t>
                </a:r>
                <a:endParaRPr b="1"/>
              </a:p>
            </p:txBody>
          </p:sp>
        </p:grpSp>
        <p:pic>
          <p:nvPicPr>
            <p:cNvPr id="124" name="Shape 12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939675" y="4584025"/>
              <a:ext cx="2622874" cy="147865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25" name="Shape 125"/>
            <p:cNvCxnSpPr>
              <a:stCxn id="123" idx="2"/>
              <a:endCxn id="124" idx="3"/>
            </p:cNvCxnSpPr>
            <p:nvPr/>
          </p:nvCxnSpPr>
          <p:spPr>
            <a:xfrm rot="5400000">
              <a:off x="4615038" y="4410308"/>
              <a:ext cx="860700" cy="965400"/>
            </a:xfrm>
            <a:prstGeom prst="curvedConnector2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lg" w="lg" type="none"/>
              <a:tailEnd len="lg" w="lg" type="triangle"/>
            </a:ln>
          </p:spPr>
        </p:cxnSp>
        <p:cxnSp>
          <p:nvCxnSpPr>
            <p:cNvPr id="126" name="Shape 126"/>
            <p:cNvCxnSpPr>
              <a:stCxn id="124" idx="1"/>
              <a:endCxn id="120" idx="2"/>
            </p:cNvCxnSpPr>
            <p:nvPr/>
          </p:nvCxnSpPr>
          <p:spPr>
            <a:xfrm rot="10800000">
              <a:off x="1449775" y="4375050"/>
              <a:ext cx="489900" cy="948300"/>
            </a:xfrm>
            <a:prstGeom prst="curvedConnector2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lg" w="lg" type="none"/>
              <a:tailEnd len="lg" w="lg" type="triangle"/>
            </a:ln>
          </p:spPr>
        </p:cxnSp>
        <p:cxnSp>
          <p:nvCxnSpPr>
            <p:cNvPr id="127" name="Shape 127"/>
            <p:cNvCxnSpPr>
              <a:stCxn id="119" idx="3"/>
              <a:endCxn id="122" idx="1"/>
            </p:cNvCxnSpPr>
            <p:nvPr/>
          </p:nvCxnSpPr>
          <p:spPr>
            <a:xfrm flipH="1" rot="10800000">
              <a:off x="2401047" y="3027115"/>
              <a:ext cx="1606200" cy="681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lg" w="lg" type="none"/>
              <a:tailEnd len="lg" w="lg" type="triangle"/>
            </a:ln>
          </p:spPr>
        </p:cxnSp>
      </p:grpSp>
      <p:cxnSp>
        <p:nvCxnSpPr>
          <p:cNvPr id="128" name="Shape 128"/>
          <p:cNvCxnSpPr>
            <a:endCxn id="116" idx="3"/>
          </p:cNvCxnSpPr>
          <p:nvPr/>
        </p:nvCxnSpPr>
        <p:spPr>
          <a:xfrm flipH="1">
            <a:off x="1708752" y="4952277"/>
            <a:ext cx="1307700" cy="367500"/>
          </a:xfrm>
          <a:prstGeom prst="curvedConnector3">
            <a:avLst>
              <a:gd fmla="val 50000" name="adj1"/>
            </a:avLst>
          </a:prstGeom>
          <a:noFill/>
          <a:ln cap="flat" cmpd="sng" w="38100">
            <a:solidFill>
              <a:schemeClr val="dk2"/>
            </a:solidFill>
            <a:prstDash val="dot"/>
            <a:round/>
            <a:headEnd len="lg" w="lg" type="none"/>
            <a:tailEnd len="lg" w="lg" type="stealth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ahoma"/>
                <a:ea typeface="Tahoma"/>
                <a:cs typeface="Tahoma"/>
                <a:sym typeface="Tahoma"/>
              </a:rPr>
              <a:t>Today, we’ll be...</a:t>
            </a:r>
            <a:endParaRPr/>
          </a:p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35" name="Shape 135"/>
          <p:cNvGrpSpPr/>
          <p:nvPr/>
        </p:nvGrpSpPr>
        <p:grpSpPr>
          <a:xfrm>
            <a:off x="480198" y="2488480"/>
            <a:ext cx="4078289" cy="3473617"/>
            <a:chOff x="2765050" y="2108047"/>
            <a:chExt cx="3008475" cy="2183978"/>
          </a:xfrm>
        </p:grpSpPr>
        <p:pic>
          <p:nvPicPr>
            <p:cNvPr id="136" name="Shape 13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765050" y="2108047"/>
              <a:ext cx="2997317" cy="1688624"/>
            </a:xfrm>
            <a:prstGeom prst="rect">
              <a:avLst/>
            </a:prstGeom>
            <a:noFill/>
            <a:ln cap="flat" cmpd="sng" w="38100">
              <a:solidFill>
                <a:srgbClr val="666666"/>
              </a:solidFill>
              <a:prstDash val="solid"/>
              <a:round/>
              <a:headEnd len="med" w="med" type="none"/>
              <a:tailEnd len="med" w="med" type="none"/>
            </a:ln>
          </p:spPr>
        </p:pic>
        <p:sp>
          <p:nvSpPr>
            <p:cNvPr id="137" name="Shape 137"/>
            <p:cNvSpPr txBox="1"/>
            <p:nvPr/>
          </p:nvSpPr>
          <p:spPr>
            <a:xfrm>
              <a:off x="2776225" y="3834825"/>
              <a:ext cx="2997300" cy="45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/>
                <a:t>Coding / Implementing</a:t>
              </a:r>
              <a:endParaRPr b="1"/>
            </a:p>
          </p:txBody>
        </p:sp>
      </p:grpSp>
      <p:pic>
        <p:nvPicPr>
          <p:cNvPr id="138" name="Shape 1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7250" y="1912953"/>
            <a:ext cx="3844350" cy="3844326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/>
          <p:nvPr/>
        </p:nvSpPr>
        <p:spPr>
          <a:xfrm>
            <a:off x="6933050" y="4216875"/>
            <a:ext cx="555300" cy="525300"/>
          </a:xfrm>
          <a:prstGeom prst="ellipse">
            <a:avLst/>
          </a:prstGeom>
          <a:noFill/>
          <a:ln cap="flat" cmpd="sng" w="19050">
            <a:solidFill>
              <a:srgbClr val="F6B26B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0" name="Shape 140"/>
          <p:cNvCxnSpPr>
            <a:stCxn id="136" idx="3"/>
            <a:endCxn id="139" idx="2"/>
          </p:cNvCxnSpPr>
          <p:nvPr/>
        </p:nvCxnSpPr>
        <p:spPr>
          <a:xfrm>
            <a:off x="4543360" y="3831358"/>
            <a:ext cx="2389800" cy="648300"/>
          </a:xfrm>
          <a:prstGeom prst="curvedConnector3">
            <a:avLst>
              <a:gd fmla="val 49998" name="adj1"/>
            </a:avLst>
          </a:prstGeom>
          <a:noFill/>
          <a:ln cap="flat" cmpd="sng" w="19050">
            <a:solidFill>
              <a:srgbClr val="F6B26B"/>
            </a:solidFill>
            <a:prstDash val="dot"/>
            <a:round/>
            <a:headEnd len="lg" w="lg" type="none"/>
            <a:tailEnd len="lg" w="lg" type="none"/>
          </a:ln>
        </p:spPr>
      </p:cxnSp>
      <p:sp>
        <p:nvSpPr>
          <p:cNvPr id="141" name="Shape 141"/>
          <p:cNvSpPr txBox="1"/>
          <p:nvPr/>
        </p:nvSpPr>
        <p:spPr>
          <a:xfrm>
            <a:off x="5147250" y="5757275"/>
            <a:ext cx="3844200" cy="37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</a:t>
            </a:r>
            <a:r>
              <a:rPr lang="en-US" u="sng">
                <a:solidFill>
                  <a:schemeClr val="hlink"/>
                </a:solidFill>
                <a:hlinkClick r:id="rId5"/>
              </a:rPr>
              <a:t>www.spreadshirt.com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1182700" y="2017723"/>
            <a:ext cx="7772400" cy="3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1920"/>
              <a:buFont typeface="Maven Pro"/>
              <a:buChar char="■"/>
            </a:pPr>
            <a:r>
              <a:rPr lang="en-US"/>
              <a:t>General purpose</a:t>
            </a:r>
            <a:endParaRPr/>
          </a:p>
          <a:p>
            <a:pPr indent="-34290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1920"/>
              <a:buFont typeface="Noto Sans Symbols"/>
              <a:buChar char="■"/>
            </a:pPr>
            <a:r>
              <a:rPr lang="en-US"/>
              <a:t>Object-oriented</a:t>
            </a:r>
            <a:endParaRPr/>
          </a:p>
          <a:p>
            <a:pPr indent="-34290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1920"/>
              <a:buFont typeface="Noto Sans Symbols"/>
              <a:buChar char="■"/>
            </a:pPr>
            <a:r>
              <a:rPr lang="en-US"/>
              <a:t>Interpreted</a:t>
            </a:r>
            <a:endParaRPr/>
          </a:p>
          <a:p>
            <a:pPr indent="-34290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1920"/>
              <a:buFont typeface="Noto Sans Symbols"/>
              <a:buChar char="■"/>
            </a:pPr>
            <a:r>
              <a:rPr lang="en-US"/>
              <a:t>Focus on readability &amp; productivity</a:t>
            </a:r>
            <a:endParaRPr/>
          </a:p>
          <a:p>
            <a:pPr indent="-34290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ts val="1920"/>
              <a:buFont typeface="Noto Sans Symbols"/>
              <a:buChar char="■"/>
            </a:pPr>
            <a:r>
              <a:rPr lang="en-US"/>
              <a:t>Strongly typed and dynamically typed</a:t>
            </a:r>
            <a:endParaRPr/>
          </a:p>
        </p:txBody>
      </p:sp>
      <p:sp>
        <p:nvSpPr>
          <p:cNvPr id="147" name="Shape 147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8" name="Shape 148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08575" y="620336"/>
            <a:ext cx="3973225" cy="11234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Workshop tools</a:t>
            </a:r>
            <a:endParaRPr/>
          </a:p>
        </p:txBody>
      </p:sp>
      <p:sp>
        <p:nvSpPr>
          <p:cNvPr id="154" name="Shape 154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1506000" y="2055900"/>
            <a:ext cx="6132000" cy="6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u="sng">
                <a:solidFill>
                  <a:schemeClr val="hlink"/>
                </a:solidFill>
                <a:latin typeface="Maven Pro"/>
                <a:ea typeface="Maven Pro"/>
                <a:cs typeface="Maven Pro"/>
                <a:sym typeface="Maven Pro"/>
                <a:hlinkClick r:id="rId3"/>
              </a:rPr>
              <a:t>https://www.anaconda.com/download</a:t>
            </a:r>
            <a:r>
              <a:rPr lang="en-US" sz="2400">
                <a:latin typeface="Maven Pro"/>
                <a:ea typeface="Maven Pro"/>
                <a:cs typeface="Maven Pro"/>
                <a:sym typeface="Maven Pro"/>
              </a:rPr>
              <a:t> </a:t>
            </a:r>
            <a:endParaRPr sz="2400">
              <a:latin typeface="Maven Pro"/>
              <a:ea typeface="Maven Pro"/>
              <a:cs typeface="Maven Pro"/>
              <a:sym typeface="Maven Pro"/>
            </a:endParaRPr>
          </a:p>
        </p:txBody>
      </p:sp>
      <p:pic>
        <p:nvPicPr>
          <p:cNvPr id="156" name="Shape 156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31300" y="2566175"/>
            <a:ext cx="5881398" cy="330829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Shape 157"/>
          <p:cNvSpPr/>
          <p:nvPr/>
        </p:nvSpPr>
        <p:spPr>
          <a:xfrm>
            <a:off x="5472100" y="2801475"/>
            <a:ext cx="2040600" cy="1940700"/>
          </a:xfrm>
          <a:prstGeom prst="ellipse">
            <a:avLst/>
          </a:prstGeom>
          <a:noFill/>
          <a:ln cap="flat" cmpd="sng" w="38100">
            <a:solidFill>
              <a:srgbClr val="F6B26B"/>
            </a:solidFill>
            <a:prstDash val="dot"/>
            <a:round/>
            <a:headEnd len="med" w="med" type="none"/>
            <a:tailEnd len="med" w="med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/>
              <a:t>let’s start</a:t>
            </a:r>
            <a:r>
              <a:rPr lang="en-US"/>
              <a:t> Spyder - IDE</a:t>
            </a:r>
            <a:endParaRPr/>
          </a:p>
        </p:txBody>
      </p:sp>
      <p:sp>
        <p:nvSpPr>
          <p:cNvPr id="163" name="Shape 163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4" name="Shape 1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550" y="1912938"/>
            <a:ext cx="7991967" cy="42592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type="title"/>
          </p:nvPr>
        </p:nvSpPr>
        <p:spPr>
          <a:xfrm>
            <a:off x="1150938" y="617538"/>
            <a:ext cx="7793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Spyder - IDE</a:t>
            </a:r>
            <a:endParaRPr/>
          </a:p>
        </p:txBody>
      </p:sp>
      <p:sp>
        <p:nvSpPr>
          <p:cNvPr id="170" name="Shape 170"/>
          <p:cNvSpPr txBox="1"/>
          <p:nvPr>
            <p:ph idx="12" type="sldNum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71" name="Shape 1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550" y="1912938"/>
            <a:ext cx="7991967" cy="4259262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Shape 172"/>
          <p:cNvSpPr/>
          <p:nvPr/>
        </p:nvSpPr>
        <p:spPr>
          <a:xfrm>
            <a:off x="540225" y="2521100"/>
            <a:ext cx="4036800" cy="35715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E6913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4714400" y="2448400"/>
            <a:ext cx="3629100" cy="1723500"/>
          </a:xfrm>
          <a:prstGeom prst="roundRect">
            <a:avLst>
              <a:gd fmla="val 11183" name="adj"/>
            </a:avLst>
          </a:prstGeom>
          <a:noFill/>
          <a:ln cap="flat" cmpd="sng" w="38100">
            <a:solidFill>
              <a:srgbClr val="E6913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4714400" y="4326550"/>
            <a:ext cx="3629100" cy="1723500"/>
          </a:xfrm>
          <a:prstGeom prst="roundRect">
            <a:avLst>
              <a:gd fmla="val 10018" name="adj"/>
            </a:avLst>
          </a:prstGeom>
          <a:noFill/>
          <a:ln cap="flat" cmpd="sng" w="38100">
            <a:solidFill>
              <a:srgbClr val="E69138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Shape 175"/>
          <p:cNvSpPr txBox="1"/>
          <p:nvPr/>
        </p:nvSpPr>
        <p:spPr>
          <a:xfrm>
            <a:off x="1215525" y="3826675"/>
            <a:ext cx="27462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FF9900"/>
                </a:solidFill>
                <a:latin typeface="Pacifico"/>
                <a:ea typeface="Pacifico"/>
                <a:cs typeface="Pacifico"/>
                <a:sym typeface="Pacifico"/>
              </a:rPr>
              <a:t>Editor</a:t>
            </a:r>
            <a:endParaRPr sz="4800">
              <a:solidFill>
                <a:srgbClr val="FF99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76" name="Shape 176"/>
          <p:cNvSpPr txBox="1"/>
          <p:nvPr/>
        </p:nvSpPr>
        <p:spPr>
          <a:xfrm>
            <a:off x="5155850" y="2882200"/>
            <a:ext cx="27462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FF9900"/>
                </a:solidFill>
                <a:latin typeface="Pacifico"/>
                <a:ea typeface="Pacifico"/>
                <a:cs typeface="Pacifico"/>
                <a:sym typeface="Pacifico"/>
              </a:rPr>
              <a:t>Help</a:t>
            </a:r>
            <a:endParaRPr sz="4800">
              <a:solidFill>
                <a:srgbClr val="FF99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77" name="Shape 177"/>
          <p:cNvSpPr txBox="1"/>
          <p:nvPr/>
        </p:nvSpPr>
        <p:spPr>
          <a:xfrm>
            <a:off x="5091900" y="4760350"/>
            <a:ext cx="2746200" cy="85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FF9900"/>
                </a:solidFill>
                <a:latin typeface="Pacifico"/>
                <a:ea typeface="Pacifico"/>
                <a:cs typeface="Pacifico"/>
                <a:sym typeface="Pacifico"/>
              </a:rPr>
              <a:t>Console</a:t>
            </a:r>
            <a:endParaRPr sz="4800">
              <a:solidFill>
                <a:srgbClr val="FF9900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